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64" r:id="rId2"/>
    <p:sldId id="296" r:id="rId3"/>
    <p:sldId id="297" r:id="rId4"/>
    <p:sldId id="312" r:id="rId5"/>
    <p:sldId id="313" r:id="rId6"/>
    <p:sldId id="314" r:id="rId7"/>
    <p:sldId id="315" r:id="rId8"/>
    <p:sldId id="317" r:id="rId9"/>
    <p:sldId id="316" r:id="rId10"/>
    <p:sldId id="318" r:id="rId11"/>
    <p:sldId id="298" r:id="rId12"/>
    <p:sldId id="293" r:id="rId13"/>
    <p:sldId id="319" r:id="rId14"/>
    <p:sldId id="321" r:id="rId15"/>
    <p:sldId id="322" r:id="rId16"/>
    <p:sldId id="320" r:id="rId17"/>
    <p:sldId id="325" r:id="rId18"/>
    <p:sldId id="324" r:id="rId19"/>
    <p:sldId id="327" r:id="rId20"/>
    <p:sldId id="323" r:id="rId21"/>
    <p:sldId id="326" r:id="rId22"/>
    <p:sldId id="330" r:id="rId23"/>
    <p:sldId id="331" r:id="rId24"/>
    <p:sldId id="328" r:id="rId25"/>
    <p:sldId id="329" r:id="rId26"/>
    <p:sldId id="334" r:id="rId27"/>
    <p:sldId id="332" r:id="rId28"/>
    <p:sldId id="333" r:id="rId29"/>
    <p:sldId id="335" r:id="rId30"/>
    <p:sldId id="336" r:id="rId31"/>
    <p:sldId id="337" r:id="rId32"/>
    <p:sldId id="338" r:id="rId33"/>
    <p:sldId id="339" r:id="rId34"/>
    <p:sldId id="341" r:id="rId35"/>
    <p:sldId id="342" r:id="rId36"/>
    <p:sldId id="343" r:id="rId37"/>
    <p:sldId id="344" r:id="rId38"/>
    <p:sldId id="345" r:id="rId39"/>
    <p:sldId id="346" r:id="rId40"/>
    <p:sldId id="347" r:id="rId41"/>
    <p:sldId id="348" r:id="rId42"/>
    <p:sldId id="349" r:id="rId43"/>
    <p:sldId id="350" r:id="rId44"/>
    <p:sldId id="34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hF1d6nWP58AnhjwXouindw==" hashData="Nt8tIs7hr6crf50BDA8NwyMdzrm2iN5lcwNgGAVu8HUGSyEYP0ZdN/3j3lnpLCOpck8ItULNRt1H+80U8ieJSg=="/>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37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94" autoAdjust="0"/>
    <p:restoredTop sz="92953" autoAdjust="0"/>
  </p:normalViewPr>
  <p:slideViewPr>
    <p:cSldViewPr snapToGrid="0">
      <p:cViewPr varScale="1">
        <p:scale>
          <a:sx n="72" d="100"/>
          <a:sy n="72" d="100"/>
        </p:scale>
        <p:origin x="73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gg</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2FD479-5F73-4EAF-83AE-CDAFBB23D92E}" type="datetimeFigureOut">
              <a:rPr lang="en-US" smtClean="0"/>
              <a:t>1/31/2024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DCCA5F-1528-4318-A358-FE3A4B62C695}" type="slidenum">
              <a:rPr lang="en-US" smtClean="0"/>
              <a:t>‹#›</a:t>
            </a:fld>
            <a:endParaRPr lang="en-US"/>
          </a:p>
        </p:txBody>
      </p:sp>
    </p:spTree>
    <p:extLst>
      <p:ext uri="{BB962C8B-B14F-4D97-AF65-F5344CB8AC3E}">
        <p14:creationId xmlns:p14="http://schemas.microsoft.com/office/powerpoint/2010/main" val="1939196855"/>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gg</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921C7-52BC-4D63-AE8D-5E8B9AAF9606}" type="datetimeFigureOut">
              <a:rPr lang="en-US" smtClean="0"/>
              <a:t>1/31/2024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8E6D5-A99C-4BAB-9AC5-0977AF44FACE}" type="slidenum">
              <a:rPr lang="en-US" smtClean="0"/>
              <a:t>‹#›</a:t>
            </a:fld>
            <a:endParaRPr lang="en-US"/>
          </a:p>
        </p:txBody>
      </p:sp>
    </p:spTree>
    <p:extLst>
      <p:ext uri="{BB962C8B-B14F-4D97-AF65-F5344CB8AC3E}">
        <p14:creationId xmlns:p14="http://schemas.microsoft.com/office/powerpoint/2010/main" val="239084923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48E6D5-A99C-4BAB-9AC5-0977AF44FACE}" type="slidenum">
              <a:rPr lang="en-US" smtClean="0"/>
              <a:t>11</a:t>
            </a:fld>
            <a:endParaRPr lang="en-US"/>
          </a:p>
        </p:txBody>
      </p:sp>
      <p:sp>
        <p:nvSpPr>
          <p:cNvPr id="5" name="Header Placeholder 4"/>
          <p:cNvSpPr>
            <a:spLocks noGrp="1"/>
          </p:cNvSpPr>
          <p:nvPr>
            <p:ph type="hdr" sz="quarter" idx="11"/>
          </p:nvPr>
        </p:nvSpPr>
        <p:spPr/>
        <p:txBody>
          <a:bodyPr/>
          <a:lstStyle/>
          <a:p>
            <a:r>
              <a:rPr lang="en-US"/>
              <a:t>gg</a:t>
            </a:r>
          </a:p>
        </p:txBody>
      </p:sp>
    </p:spTree>
    <p:extLst>
      <p:ext uri="{BB962C8B-B14F-4D97-AF65-F5344CB8AC3E}">
        <p14:creationId xmlns:p14="http://schemas.microsoft.com/office/powerpoint/2010/main" val="545666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0D5B95-F77C-4D86-AA96-30F2B9881D44}" type="datetime1">
              <a:rPr lang="en-US" smtClean="0"/>
              <a:t>1/31/2024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661543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1A0AF9-45B8-4B59-8655-9BB400D2ADAE}" type="datetime1">
              <a:rPr lang="en-US" smtClean="0"/>
              <a:t>1/31/2024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018649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F535DE-D6BC-4305-A40B-1C5BD3EE2575}" type="datetime1">
              <a:rPr lang="en-US" smtClean="0"/>
              <a:t>1/31/2024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058639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B7659D-D06E-44B2-A69E-E9CBFC82C9ED}" type="datetime1">
              <a:rPr lang="en-US" smtClean="0"/>
              <a:t>1/31/2024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06903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5A79A6-13D7-4098-8193-A94A1D3F50C3}" type="datetime1">
              <a:rPr lang="en-US" smtClean="0"/>
              <a:t>1/31/2024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2350694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B7D1A8A-F662-49B3-B1C8-58B08C13D54E}" type="datetime1">
              <a:rPr lang="en-US" smtClean="0"/>
              <a:t>1/31/2024</a:t>
            </a:fld>
            <a:endParaRPr lang="en-US"/>
          </a:p>
        </p:txBody>
      </p:sp>
      <p:sp>
        <p:nvSpPr>
          <p:cNvPr id="6" name="Footer Placeholder 5"/>
          <p:cNvSpPr>
            <a:spLocks noGrp="1"/>
          </p:cNvSpPr>
          <p:nvPr>
            <p:ph type="ftr" sz="quarter" idx="11"/>
          </p:nvPr>
        </p:nvSpPr>
        <p:spPr/>
        <p:txBody>
          <a:bodyPr/>
          <a:lstStyle/>
          <a:p>
            <a:r>
              <a:rPr lang="en-US"/>
              <a:t>Prepared by Er. Bibek Magar ( bibek.magar@thc.tu.edu.np)</a:t>
            </a:r>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962223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466EB88-EDC4-4915-80A2-AD174521AD57}" type="datetime1">
              <a:rPr lang="en-US" smtClean="0"/>
              <a:t>1/31/2024</a:t>
            </a:fld>
            <a:endParaRPr lang="en-US"/>
          </a:p>
        </p:txBody>
      </p:sp>
      <p:sp>
        <p:nvSpPr>
          <p:cNvPr id="8" name="Footer Placeholder 7"/>
          <p:cNvSpPr>
            <a:spLocks noGrp="1"/>
          </p:cNvSpPr>
          <p:nvPr>
            <p:ph type="ftr" sz="quarter" idx="11"/>
          </p:nvPr>
        </p:nvSpPr>
        <p:spPr/>
        <p:txBody>
          <a:bodyPr/>
          <a:lstStyle/>
          <a:p>
            <a:r>
              <a:rPr lang="en-US"/>
              <a:t>Prepared by Er. Bibek Magar ( bibek.magar@thc.tu.edu.np)</a:t>
            </a:r>
          </a:p>
        </p:txBody>
      </p:sp>
      <p:sp>
        <p:nvSpPr>
          <p:cNvPr id="9" name="Slide Number Placeholder 8"/>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22303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104B31D-B27E-4D4B-8126-17FE533BD316}" type="datetime1">
              <a:rPr lang="en-US" smtClean="0"/>
              <a:t>1/31/2024</a:t>
            </a:fld>
            <a:endParaRPr lang="en-US"/>
          </a:p>
        </p:txBody>
      </p:sp>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Slide Number Placeholder 4"/>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594939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A71D52-2447-4F1D-9AD8-15BA830BD287}" type="datetime1">
              <a:rPr lang="en-US" smtClean="0"/>
              <a:t>1/31/2024</a:t>
            </a:fld>
            <a:endParaRPr lang="en-US"/>
          </a:p>
        </p:txBody>
      </p:sp>
      <p:sp>
        <p:nvSpPr>
          <p:cNvPr id="3" name="Footer Placeholder 2"/>
          <p:cNvSpPr>
            <a:spLocks noGrp="1"/>
          </p:cNvSpPr>
          <p:nvPr>
            <p:ph type="ftr" sz="quarter" idx="11"/>
          </p:nvPr>
        </p:nvSpPr>
        <p:spPr/>
        <p:txBody>
          <a:bodyPr/>
          <a:lstStyle/>
          <a:p>
            <a:r>
              <a:rPr lang="en-US"/>
              <a:t>Prepared by Er. Bibek Magar ( bibek.magar@thc.tu.edu.np)</a:t>
            </a:r>
          </a:p>
        </p:txBody>
      </p:sp>
      <p:sp>
        <p:nvSpPr>
          <p:cNvPr id="4" name="Slide Number Placeholder 3"/>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356961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D89B6A-F969-424E-A43A-52E5ACF7537A}" type="datetime1">
              <a:rPr lang="en-US" smtClean="0"/>
              <a:t>1/31/2024</a:t>
            </a:fld>
            <a:endParaRPr lang="en-US"/>
          </a:p>
        </p:txBody>
      </p:sp>
      <p:sp>
        <p:nvSpPr>
          <p:cNvPr id="6" name="Footer Placeholder 5"/>
          <p:cNvSpPr>
            <a:spLocks noGrp="1"/>
          </p:cNvSpPr>
          <p:nvPr>
            <p:ph type="ftr" sz="quarter" idx="11"/>
          </p:nvPr>
        </p:nvSpPr>
        <p:spPr/>
        <p:txBody>
          <a:bodyPr/>
          <a:lstStyle/>
          <a:p>
            <a:r>
              <a:rPr lang="en-US"/>
              <a:t>Prepared by Er. Bibek Magar ( bibek.magar@thc.tu.edu.np)</a:t>
            </a:r>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067403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C5DC12-9AA6-47E1-AFDE-344A8FBC3A1A}" type="datetime1">
              <a:rPr lang="en-US" smtClean="0"/>
              <a:t>1/31/2024</a:t>
            </a:fld>
            <a:endParaRPr lang="en-US"/>
          </a:p>
        </p:txBody>
      </p:sp>
      <p:sp>
        <p:nvSpPr>
          <p:cNvPr id="6" name="Footer Placeholder 5"/>
          <p:cNvSpPr>
            <a:spLocks noGrp="1"/>
          </p:cNvSpPr>
          <p:nvPr>
            <p:ph type="ftr" sz="quarter" idx="11"/>
          </p:nvPr>
        </p:nvSpPr>
        <p:spPr/>
        <p:txBody>
          <a:bodyPr/>
          <a:lstStyle/>
          <a:p>
            <a:r>
              <a:rPr lang="en-US"/>
              <a:t>Prepared by Er. Bibek Magar ( bibek.magar@thc.tu.edu.np)</a:t>
            </a:r>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4150512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3000" b="-1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CEB638-9542-48F3-A591-E8A962D40A21}" type="datetime1">
              <a:rPr lang="en-US" smtClean="0"/>
              <a:t>1/31/2024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Prepared by Er. Bibek Magar ( bibek.magar@thc.tu.edu.np)</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97FEC7-F7A4-43DE-A233-41622E620E5F}" type="slidenum">
              <a:rPr lang="en-US" smtClean="0"/>
              <a:t>‹#›</a:t>
            </a:fld>
            <a:endParaRPr lang="en-US"/>
          </a:p>
        </p:txBody>
      </p:sp>
    </p:spTree>
    <p:extLst>
      <p:ext uri="{BB962C8B-B14F-4D97-AF65-F5344CB8AC3E}">
        <p14:creationId xmlns:p14="http://schemas.microsoft.com/office/powerpoint/2010/main" val="1453830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Orthographic Sectional Views</a:t>
            </a:r>
          </a:p>
        </p:txBody>
      </p:sp>
      <p:sp>
        <p:nvSpPr>
          <p:cNvPr id="6" name="TextBox 5"/>
          <p:cNvSpPr txBox="1"/>
          <p:nvPr/>
        </p:nvSpPr>
        <p:spPr>
          <a:xfrm>
            <a:off x="2835023" y="4726905"/>
            <a:ext cx="6170378" cy="1754326"/>
          </a:xfrm>
          <a:prstGeom prst="rect">
            <a:avLst/>
          </a:prstGeom>
          <a:noFill/>
        </p:spPr>
        <p:txBody>
          <a:bodyPr wrap="square" rtlCol="0">
            <a:spAutoFit/>
          </a:bodyPr>
          <a:lstStyle/>
          <a:p>
            <a:pPr algn="ctr"/>
            <a:r>
              <a:rPr lang="en-US" i="1" dirty="0"/>
              <a:t>Prepared by:</a:t>
            </a:r>
          </a:p>
          <a:p>
            <a:pPr algn="ctr"/>
            <a:r>
              <a:rPr lang="en-US" i="1" dirty="0" err="1"/>
              <a:t>Er</a:t>
            </a:r>
            <a:r>
              <a:rPr lang="en-US" i="1" dirty="0"/>
              <a:t>. Bibek </a:t>
            </a:r>
            <a:r>
              <a:rPr lang="en-US" i="1" dirty="0" err="1"/>
              <a:t>Magar</a:t>
            </a:r>
            <a:endParaRPr lang="en-US" i="1" dirty="0"/>
          </a:p>
          <a:p>
            <a:pPr algn="ctr"/>
            <a:r>
              <a:rPr lang="en-US" i="1" dirty="0"/>
              <a:t>BE in Automobile Engineering</a:t>
            </a:r>
          </a:p>
          <a:p>
            <a:pPr algn="ctr"/>
            <a:r>
              <a:rPr lang="en-US" i="1" dirty="0"/>
              <a:t>IOE, </a:t>
            </a:r>
            <a:r>
              <a:rPr lang="en-US" i="1" dirty="0" err="1"/>
              <a:t>Thapathali</a:t>
            </a:r>
            <a:r>
              <a:rPr lang="en-US" i="1" dirty="0"/>
              <a:t> Campus</a:t>
            </a:r>
          </a:p>
          <a:p>
            <a:pPr algn="ctr"/>
            <a:r>
              <a:rPr lang="en-US" i="1" dirty="0"/>
              <a:t>bibek.magar@thc.tu.edu.np</a:t>
            </a:r>
          </a:p>
          <a:p>
            <a:pPr algn="ctr"/>
            <a:endParaRPr lang="en-US" dirty="0"/>
          </a:p>
        </p:txBody>
      </p:sp>
      <p:sp>
        <p:nvSpPr>
          <p:cNvPr id="3" name="Footer Placeholder 2"/>
          <p:cNvSpPr>
            <a:spLocks noGrp="1"/>
          </p:cNvSpPr>
          <p:nvPr>
            <p:ph type="ftr" sz="quarter" idx="11"/>
          </p:nvPr>
        </p:nvSpPr>
        <p:spPr/>
        <p:txBody>
          <a:bodyPr/>
          <a:lstStyle/>
          <a:p>
            <a:r>
              <a:rPr lang="en-US"/>
              <a:t>Prepared by Er. Bibek Magar ( bibek.magar@thc.tu.edu.np)</a:t>
            </a:r>
          </a:p>
        </p:txBody>
      </p:sp>
      <p:pic>
        <p:nvPicPr>
          <p:cNvPr id="5" name="Picture 4"/>
          <p:cNvPicPr>
            <a:picLocks noChangeAspect="1"/>
          </p:cNvPicPr>
          <p:nvPr/>
        </p:nvPicPr>
        <p:blipFill>
          <a:blip r:embed="rId2"/>
          <a:stretch>
            <a:fillRect/>
          </a:stretch>
        </p:blipFill>
        <p:spPr>
          <a:xfrm>
            <a:off x="3258904" y="844530"/>
            <a:ext cx="5133277" cy="4499238"/>
          </a:xfrm>
          <a:prstGeom prst="rect">
            <a:avLst/>
          </a:prstGeom>
        </p:spPr>
      </p:pic>
    </p:spTree>
    <p:extLst>
      <p:ext uri="{BB962C8B-B14F-4D97-AF65-F5344CB8AC3E}">
        <p14:creationId xmlns:p14="http://schemas.microsoft.com/office/powerpoint/2010/main" val="2476101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484" y="0"/>
            <a:ext cx="10515600" cy="1325563"/>
          </a:xfrm>
        </p:spPr>
        <p:txBody>
          <a:bodyPr>
            <a:normAutofit/>
          </a:bodyPr>
          <a:lstStyle/>
          <a:p>
            <a:r>
              <a:rPr lang="en-US" sz="2800" b="1" dirty="0"/>
              <a:t>Removed Sectional View</a:t>
            </a:r>
          </a:p>
        </p:txBody>
      </p:sp>
      <p:sp>
        <p:nvSpPr>
          <p:cNvPr id="4" name="Footer Placeholder 3"/>
          <p:cNvSpPr>
            <a:spLocks noGrp="1"/>
          </p:cNvSpPr>
          <p:nvPr>
            <p:ph type="ftr" sz="quarter" idx="11"/>
          </p:nvPr>
        </p:nvSpPr>
        <p:spPr/>
        <p:txBody>
          <a:bodyPr/>
          <a:lstStyle/>
          <a:p>
            <a:r>
              <a:rPr lang="en-US"/>
              <a:t>Prepared by Er. Bibek Magar ( bibek.magar@thc.tu.edu.np)</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870" y="774997"/>
            <a:ext cx="8190828" cy="5763915"/>
          </a:xfrm>
          <a:prstGeom prst="rect">
            <a:avLst/>
          </a:prstGeom>
        </p:spPr>
      </p:pic>
    </p:spTree>
    <p:extLst>
      <p:ext uri="{BB962C8B-B14F-4D97-AF65-F5344CB8AC3E}">
        <p14:creationId xmlns:p14="http://schemas.microsoft.com/office/powerpoint/2010/main" val="3539755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499" y="226729"/>
            <a:ext cx="4191000" cy="1325563"/>
          </a:xfrm>
        </p:spPr>
        <p:txBody>
          <a:bodyPr/>
          <a:lstStyle/>
          <a:p>
            <a:r>
              <a:rPr lang="en-US" dirty="0"/>
              <a:t>Solved Examples: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401" y="1552292"/>
            <a:ext cx="8003197" cy="4870516"/>
          </a:xfrm>
          <a:prstGeom prst="rect">
            <a:avLst/>
          </a:prstGeom>
        </p:spPr>
      </p:pic>
      <p:sp>
        <p:nvSpPr>
          <p:cNvPr id="3" name="Footer Placeholder 2"/>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1135479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624490" y="180212"/>
            <a:ext cx="11114469" cy="400110"/>
          </a:xfrm>
          <a:prstGeom prst="rect">
            <a:avLst/>
          </a:prstGeom>
          <a:noFill/>
        </p:spPr>
        <p:txBody>
          <a:bodyPr wrap="square" rtlCol="0">
            <a:spAutoFit/>
          </a:bodyPr>
          <a:lstStyle/>
          <a:p>
            <a:r>
              <a:rPr lang="en-US" sz="2000" b="1" dirty="0"/>
              <a:t>1) Draw full sectional front view.</a:t>
            </a:r>
          </a:p>
        </p:txBody>
      </p:sp>
      <p:pic>
        <p:nvPicPr>
          <p:cNvPr id="6" name="Picture 5"/>
          <p:cNvPicPr>
            <a:picLocks noChangeAspect="1"/>
          </p:cNvPicPr>
          <p:nvPr/>
        </p:nvPicPr>
        <p:blipFill>
          <a:blip r:embed="rId2"/>
          <a:stretch>
            <a:fillRect/>
          </a:stretch>
        </p:blipFill>
        <p:spPr>
          <a:xfrm>
            <a:off x="2063134" y="508509"/>
            <a:ext cx="7154607" cy="5919654"/>
          </a:xfrm>
          <a:prstGeom prst="rect">
            <a:avLst/>
          </a:prstGeom>
        </p:spPr>
      </p:pic>
    </p:spTree>
    <p:extLst>
      <p:ext uri="{BB962C8B-B14F-4D97-AF65-F5344CB8AC3E}">
        <p14:creationId xmlns:p14="http://schemas.microsoft.com/office/powerpoint/2010/main" val="1107483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280219" y="117987"/>
            <a:ext cx="3864077" cy="369332"/>
          </a:xfrm>
          <a:prstGeom prst="rect">
            <a:avLst/>
          </a:prstGeom>
          <a:noFill/>
        </p:spPr>
        <p:txBody>
          <a:bodyPr wrap="square" rtlCol="0">
            <a:spAutoFit/>
          </a:bodyPr>
          <a:lstStyle/>
          <a:p>
            <a:r>
              <a:rPr lang="en-US" dirty="0"/>
              <a:t>3D Visualization:</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428" y="934516"/>
            <a:ext cx="6375459" cy="468044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089" y="183636"/>
            <a:ext cx="7118555" cy="5725517"/>
          </a:xfrm>
          <a:prstGeom prst="rect">
            <a:avLst/>
          </a:prstGeom>
        </p:spPr>
      </p:pic>
    </p:spTree>
    <p:extLst>
      <p:ext uri="{BB962C8B-B14F-4D97-AF65-F5344CB8AC3E}">
        <p14:creationId xmlns:p14="http://schemas.microsoft.com/office/powerpoint/2010/main" val="30595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a:off x="3879850" y="6310313"/>
            <a:ext cx="48069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3879850" y="5991225"/>
            <a:ext cx="48069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flipV="1">
            <a:off x="8686800" y="5510213"/>
            <a:ext cx="0" cy="800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flipV="1">
            <a:off x="8686800" y="3744913"/>
            <a:ext cx="0" cy="803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flipH="1">
            <a:off x="3879850" y="3744913"/>
            <a:ext cx="48069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flipH="1">
            <a:off x="3879850" y="2944813"/>
            <a:ext cx="48069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H="1">
            <a:off x="3879850" y="2622550"/>
            <a:ext cx="48069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flipH="1">
            <a:off x="7385050" y="2355850"/>
            <a:ext cx="5000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H="1">
            <a:off x="3879850" y="4065588"/>
            <a:ext cx="48069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a:off x="3879850" y="3744913"/>
            <a:ext cx="0" cy="10160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a:off x="3879850" y="5294313"/>
            <a:ext cx="0" cy="10160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a:off x="3879850" y="5616575"/>
            <a:ext cx="16017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a:off x="3879850" y="5294313"/>
            <a:ext cx="1281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flipV="1">
            <a:off x="5481638" y="4440238"/>
            <a:ext cx="0" cy="1176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V="1">
            <a:off x="5160963" y="4760913"/>
            <a:ext cx="0" cy="533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flipH="1">
            <a:off x="3879850" y="4440238"/>
            <a:ext cx="16017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flipH="1">
            <a:off x="3879850" y="4760913"/>
            <a:ext cx="1281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7885113" y="4227513"/>
            <a:ext cx="801688" cy="1601788"/>
          </a:xfrm>
          <a:custGeom>
            <a:avLst/>
            <a:gdLst>
              <a:gd name="T0" fmla="*/ 1009 w 1009"/>
              <a:gd name="T1" fmla="*/ 0 h 2018"/>
              <a:gd name="T2" fmla="*/ 938 w 1009"/>
              <a:gd name="T3" fmla="*/ 2 h 2018"/>
              <a:gd name="T4" fmla="*/ 868 w 1009"/>
              <a:gd name="T5" fmla="*/ 9 h 2018"/>
              <a:gd name="T6" fmla="*/ 799 w 1009"/>
              <a:gd name="T7" fmla="*/ 21 h 2018"/>
              <a:gd name="T8" fmla="*/ 730 w 1009"/>
              <a:gd name="T9" fmla="*/ 39 h 2018"/>
              <a:gd name="T10" fmla="*/ 665 w 1009"/>
              <a:gd name="T11" fmla="*/ 61 h 2018"/>
              <a:gd name="T12" fmla="*/ 599 w 1009"/>
              <a:gd name="T13" fmla="*/ 87 h 2018"/>
              <a:gd name="T14" fmla="*/ 536 w 1009"/>
              <a:gd name="T15" fmla="*/ 118 h 2018"/>
              <a:gd name="T16" fmla="*/ 475 w 1009"/>
              <a:gd name="T17" fmla="*/ 152 h 2018"/>
              <a:gd name="T18" fmla="*/ 415 w 1009"/>
              <a:gd name="T19" fmla="*/ 191 h 2018"/>
              <a:gd name="T20" fmla="*/ 360 w 1009"/>
              <a:gd name="T21" fmla="*/ 235 h 2018"/>
              <a:gd name="T22" fmla="*/ 308 w 1009"/>
              <a:gd name="T23" fmla="*/ 282 h 2018"/>
              <a:gd name="T24" fmla="*/ 259 w 1009"/>
              <a:gd name="T25" fmla="*/ 334 h 2018"/>
              <a:gd name="T26" fmla="*/ 213 w 1009"/>
              <a:gd name="T27" fmla="*/ 387 h 2018"/>
              <a:gd name="T28" fmla="*/ 172 w 1009"/>
              <a:gd name="T29" fmla="*/ 445 h 2018"/>
              <a:gd name="T30" fmla="*/ 134 w 1009"/>
              <a:gd name="T31" fmla="*/ 504 h 2018"/>
              <a:gd name="T32" fmla="*/ 103 w 1009"/>
              <a:gd name="T33" fmla="*/ 565 h 2018"/>
              <a:gd name="T34" fmla="*/ 73 w 1009"/>
              <a:gd name="T35" fmla="*/ 631 h 2018"/>
              <a:gd name="T36" fmla="*/ 49 w 1009"/>
              <a:gd name="T37" fmla="*/ 696 h 2018"/>
              <a:gd name="T38" fmla="*/ 29 w 1009"/>
              <a:gd name="T39" fmla="*/ 765 h 2018"/>
              <a:gd name="T40" fmla="*/ 16 w 1009"/>
              <a:gd name="T41" fmla="*/ 832 h 2018"/>
              <a:gd name="T42" fmla="*/ 6 w 1009"/>
              <a:gd name="T43" fmla="*/ 904 h 2018"/>
              <a:gd name="T44" fmla="*/ 0 w 1009"/>
              <a:gd name="T45" fmla="*/ 973 h 2018"/>
              <a:gd name="T46" fmla="*/ 0 w 1009"/>
              <a:gd name="T47" fmla="*/ 1044 h 2018"/>
              <a:gd name="T48" fmla="*/ 6 w 1009"/>
              <a:gd name="T49" fmla="*/ 1113 h 2018"/>
              <a:gd name="T50" fmla="*/ 16 w 1009"/>
              <a:gd name="T51" fmla="*/ 1185 h 2018"/>
              <a:gd name="T52" fmla="*/ 29 w 1009"/>
              <a:gd name="T53" fmla="*/ 1252 h 2018"/>
              <a:gd name="T54" fmla="*/ 49 w 1009"/>
              <a:gd name="T55" fmla="*/ 1321 h 2018"/>
              <a:gd name="T56" fmla="*/ 73 w 1009"/>
              <a:gd name="T57" fmla="*/ 1386 h 2018"/>
              <a:gd name="T58" fmla="*/ 103 w 1009"/>
              <a:gd name="T59" fmla="*/ 1452 h 2018"/>
              <a:gd name="T60" fmla="*/ 134 w 1009"/>
              <a:gd name="T61" fmla="*/ 1513 h 2018"/>
              <a:gd name="T62" fmla="*/ 172 w 1009"/>
              <a:gd name="T63" fmla="*/ 1572 h 2018"/>
              <a:gd name="T64" fmla="*/ 213 w 1009"/>
              <a:gd name="T65" fmla="*/ 1630 h 2018"/>
              <a:gd name="T66" fmla="*/ 259 w 1009"/>
              <a:gd name="T67" fmla="*/ 1683 h 2018"/>
              <a:gd name="T68" fmla="*/ 308 w 1009"/>
              <a:gd name="T69" fmla="*/ 1735 h 2018"/>
              <a:gd name="T70" fmla="*/ 360 w 1009"/>
              <a:gd name="T71" fmla="*/ 1782 h 2018"/>
              <a:gd name="T72" fmla="*/ 415 w 1009"/>
              <a:gd name="T73" fmla="*/ 1826 h 2018"/>
              <a:gd name="T74" fmla="*/ 475 w 1009"/>
              <a:gd name="T75" fmla="*/ 1865 h 2018"/>
              <a:gd name="T76" fmla="*/ 536 w 1009"/>
              <a:gd name="T77" fmla="*/ 1899 h 2018"/>
              <a:gd name="T78" fmla="*/ 599 w 1009"/>
              <a:gd name="T79" fmla="*/ 1931 h 2018"/>
              <a:gd name="T80" fmla="*/ 665 w 1009"/>
              <a:gd name="T81" fmla="*/ 1956 h 2018"/>
              <a:gd name="T82" fmla="*/ 730 w 1009"/>
              <a:gd name="T83" fmla="*/ 1978 h 2018"/>
              <a:gd name="T84" fmla="*/ 799 w 1009"/>
              <a:gd name="T85" fmla="*/ 1996 h 2018"/>
              <a:gd name="T86" fmla="*/ 868 w 1009"/>
              <a:gd name="T87" fmla="*/ 2008 h 2018"/>
              <a:gd name="T88" fmla="*/ 938 w 1009"/>
              <a:gd name="T89" fmla="*/ 2016 h 2018"/>
              <a:gd name="T90" fmla="*/ 1009 w 1009"/>
              <a:gd name="T91" fmla="*/ 2018 h 2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09" h="2018">
                <a:moveTo>
                  <a:pt x="1009" y="0"/>
                </a:moveTo>
                <a:lnTo>
                  <a:pt x="938" y="2"/>
                </a:lnTo>
                <a:lnTo>
                  <a:pt x="868" y="9"/>
                </a:lnTo>
                <a:lnTo>
                  <a:pt x="799" y="21"/>
                </a:lnTo>
                <a:lnTo>
                  <a:pt x="730" y="39"/>
                </a:lnTo>
                <a:lnTo>
                  <a:pt x="665" y="61"/>
                </a:lnTo>
                <a:lnTo>
                  <a:pt x="599" y="87"/>
                </a:lnTo>
                <a:lnTo>
                  <a:pt x="536" y="118"/>
                </a:lnTo>
                <a:lnTo>
                  <a:pt x="475" y="152"/>
                </a:lnTo>
                <a:lnTo>
                  <a:pt x="415" y="191"/>
                </a:lnTo>
                <a:lnTo>
                  <a:pt x="360" y="235"/>
                </a:lnTo>
                <a:lnTo>
                  <a:pt x="308" y="282"/>
                </a:lnTo>
                <a:lnTo>
                  <a:pt x="259" y="334"/>
                </a:lnTo>
                <a:lnTo>
                  <a:pt x="213" y="387"/>
                </a:lnTo>
                <a:lnTo>
                  <a:pt x="172" y="445"/>
                </a:lnTo>
                <a:lnTo>
                  <a:pt x="134" y="504"/>
                </a:lnTo>
                <a:lnTo>
                  <a:pt x="103" y="565"/>
                </a:lnTo>
                <a:lnTo>
                  <a:pt x="73" y="631"/>
                </a:lnTo>
                <a:lnTo>
                  <a:pt x="49" y="696"/>
                </a:lnTo>
                <a:lnTo>
                  <a:pt x="29" y="765"/>
                </a:lnTo>
                <a:lnTo>
                  <a:pt x="16" y="832"/>
                </a:lnTo>
                <a:lnTo>
                  <a:pt x="6" y="904"/>
                </a:lnTo>
                <a:lnTo>
                  <a:pt x="0" y="973"/>
                </a:lnTo>
                <a:lnTo>
                  <a:pt x="0" y="1044"/>
                </a:lnTo>
                <a:lnTo>
                  <a:pt x="6" y="1113"/>
                </a:lnTo>
                <a:lnTo>
                  <a:pt x="16" y="1185"/>
                </a:lnTo>
                <a:lnTo>
                  <a:pt x="29" y="1252"/>
                </a:lnTo>
                <a:lnTo>
                  <a:pt x="49" y="1321"/>
                </a:lnTo>
                <a:lnTo>
                  <a:pt x="73" y="1386"/>
                </a:lnTo>
                <a:lnTo>
                  <a:pt x="103" y="1452"/>
                </a:lnTo>
                <a:lnTo>
                  <a:pt x="134" y="1513"/>
                </a:lnTo>
                <a:lnTo>
                  <a:pt x="172" y="1572"/>
                </a:lnTo>
                <a:lnTo>
                  <a:pt x="213" y="1630"/>
                </a:lnTo>
                <a:lnTo>
                  <a:pt x="259" y="1683"/>
                </a:lnTo>
                <a:lnTo>
                  <a:pt x="308" y="1735"/>
                </a:lnTo>
                <a:lnTo>
                  <a:pt x="360" y="1782"/>
                </a:lnTo>
                <a:lnTo>
                  <a:pt x="415" y="1826"/>
                </a:lnTo>
                <a:lnTo>
                  <a:pt x="475" y="1865"/>
                </a:lnTo>
                <a:lnTo>
                  <a:pt x="536" y="1899"/>
                </a:lnTo>
                <a:lnTo>
                  <a:pt x="599" y="1931"/>
                </a:lnTo>
                <a:lnTo>
                  <a:pt x="665" y="1956"/>
                </a:lnTo>
                <a:lnTo>
                  <a:pt x="730" y="1978"/>
                </a:lnTo>
                <a:lnTo>
                  <a:pt x="799" y="1996"/>
                </a:lnTo>
                <a:lnTo>
                  <a:pt x="868" y="2008"/>
                </a:lnTo>
                <a:lnTo>
                  <a:pt x="938" y="2016"/>
                </a:lnTo>
                <a:lnTo>
                  <a:pt x="1009" y="201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23"/>
          <p:cNvSpPr>
            <a:spLocks/>
          </p:cNvSpPr>
          <p:nvPr/>
        </p:nvSpPr>
        <p:spPr bwMode="auto">
          <a:xfrm>
            <a:off x="8205788" y="4548188"/>
            <a:ext cx="481013" cy="960438"/>
          </a:xfrm>
          <a:custGeom>
            <a:avLst/>
            <a:gdLst>
              <a:gd name="T0" fmla="*/ 606 w 606"/>
              <a:gd name="T1" fmla="*/ 0 h 1211"/>
              <a:gd name="T2" fmla="*/ 550 w 606"/>
              <a:gd name="T3" fmla="*/ 2 h 1211"/>
              <a:gd name="T4" fmla="*/ 495 w 606"/>
              <a:gd name="T5" fmla="*/ 10 h 1211"/>
              <a:gd name="T6" fmla="*/ 440 w 606"/>
              <a:gd name="T7" fmla="*/ 24 h 1211"/>
              <a:gd name="T8" fmla="*/ 386 w 606"/>
              <a:gd name="T9" fmla="*/ 42 h 1211"/>
              <a:gd name="T10" fmla="*/ 337 w 606"/>
              <a:gd name="T11" fmla="*/ 63 h 1211"/>
              <a:gd name="T12" fmla="*/ 287 w 606"/>
              <a:gd name="T13" fmla="*/ 91 h 1211"/>
              <a:gd name="T14" fmla="*/ 242 w 606"/>
              <a:gd name="T15" fmla="*/ 123 h 1211"/>
              <a:gd name="T16" fmla="*/ 198 w 606"/>
              <a:gd name="T17" fmla="*/ 158 h 1211"/>
              <a:gd name="T18" fmla="*/ 159 w 606"/>
              <a:gd name="T19" fmla="*/ 198 h 1211"/>
              <a:gd name="T20" fmla="*/ 123 w 606"/>
              <a:gd name="T21" fmla="*/ 242 h 1211"/>
              <a:gd name="T22" fmla="*/ 91 w 606"/>
              <a:gd name="T23" fmla="*/ 287 h 1211"/>
              <a:gd name="T24" fmla="*/ 64 w 606"/>
              <a:gd name="T25" fmla="*/ 337 h 1211"/>
              <a:gd name="T26" fmla="*/ 42 w 606"/>
              <a:gd name="T27" fmla="*/ 386 h 1211"/>
              <a:gd name="T28" fmla="*/ 24 w 606"/>
              <a:gd name="T29" fmla="*/ 439 h 1211"/>
              <a:gd name="T30" fmla="*/ 10 w 606"/>
              <a:gd name="T31" fmla="*/ 495 h 1211"/>
              <a:gd name="T32" fmla="*/ 2 w 606"/>
              <a:gd name="T33" fmla="*/ 550 h 1211"/>
              <a:gd name="T34" fmla="*/ 0 w 606"/>
              <a:gd name="T35" fmla="*/ 606 h 1211"/>
              <a:gd name="T36" fmla="*/ 2 w 606"/>
              <a:gd name="T37" fmla="*/ 661 h 1211"/>
              <a:gd name="T38" fmla="*/ 10 w 606"/>
              <a:gd name="T39" fmla="*/ 716 h 1211"/>
              <a:gd name="T40" fmla="*/ 24 w 606"/>
              <a:gd name="T41" fmla="*/ 772 h 1211"/>
              <a:gd name="T42" fmla="*/ 42 w 606"/>
              <a:gd name="T43" fmla="*/ 825 h 1211"/>
              <a:gd name="T44" fmla="*/ 64 w 606"/>
              <a:gd name="T45" fmla="*/ 875 h 1211"/>
              <a:gd name="T46" fmla="*/ 91 w 606"/>
              <a:gd name="T47" fmla="*/ 924 h 1211"/>
              <a:gd name="T48" fmla="*/ 123 w 606"/>
              <a:gd name="T49" fmla="*/ 970 h 1211"/>
              <a:gd name="T50" fmla="*/ 159 w 606"/>
              <a:gd name="T51" fmla="*/ 1013 h 1211"/>
              <a:gd name="T52" fmla="*/ 198 w 606"/>
              <a:gd name="T53" fmla="*/ 1053 h 1211"/>
              <a:gd name="T54" fmla="*/ 242 w 606"/>
              <a:gd name="T55" fmla="*/ 1088 h 1211"/>
              <a:gd name="T56" fmla="*/ 287 w 606"/>
              <a:gd name="T57" fmla="*/ 1120 h 1211"/>
              <a:gd name="T58" fmla="*/ 337 w 606"/>
              <a:gd name="T59" fmla="*/ 1148 h 1211"/>
              <a:gd name="T60" fmla="*/ 386 w 606"/>
              <a:gd name="T61" fmla="*/ 1169 h 1211"/>
              <a:gd name="T62" fmla="*/ 440 w 606"/>
              <a:gd name="T63" fmla="*/ 1187 h 1211"/>
              <a:gd name="T64" fmla="*/ 495 w 606"/>
              <a:gd name="T65" fmla="*/ 1201 h 1211"/>
              <a:gd name="T66" fmla="*/ 550 w 606"/>
              <a:gd name="T67" fmla="*/ 1209 h 1211"/>
              <a:gd name="T68" fmla="*/ 606 w 606"/>
              <a:gd name="T69" fmla="*/ 1211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6" h="1211">
                <a:moveTo>
                  <a:pt x="606" y="0"/>
                </a:moveTo>
                <a:lnTo>
                  <a:pt x="550" y="2"/>
                </a:lnTo>
                <a:lnTo>
                  <a:pt x="495" y="10"/>
                </a:lnTo>
                <a:lnTo>
                  <a:pt x="440" y="24"/>
                </a:lnTo>
                <a:lnTo>
                  <a:pt x="386" y="42"/>
                </a:lnTo>
                <a:lnTo>
                  <a:pt x="337" y="63"/>
                </a:lnTo>
                <a:lnTo>
                  <a:pt x="287" y="91"/>
                </a:lnTo>
                <a:lnTo>
                  <a:pt x="242" y="123"/>
                </a:lnTo>
                <a:lnTo>
                  <a:pt x="198" y="158"/>
                </a:lnTo>
                <a:lnTo>
                  <a:pt x="159" y="198"/>
                </a:lnTo>
                <a:lnTo>
                  <a:pt x="123" y="242"/>
                </a:lnTo>
                <a:lnTo>
                  <a:pt x="91" y="287"/>
                </a:lnTo>
                <a:lnTo>
                  <a:pt x="64" y="337"/>
                </a:lnTo>
                <a:lnTo>
                  <a:pt x="42" y="386"/>
                </a:lnTo>
                <a:lnTo>
                  <a:pt x="24" y="439"/>
                </a:lnTo>
                <a:lnTo>
                  <a:pt x="10" y="495"/>
                </a:lnTo>
                <a:lnTo>
                  <a:pt x="2" y="550"/>
                </a:lnTo>
                <a:lnTo>
                  <a:pt x="0" y="606"/>
                </a:lnTo>
                <a:lnTo>
                  <a:pt x="2" y="661"/>
                </a:lnTo>
                <a:lnTo>
                  <a:pt x="10" y="716"/>
                </a:lnTo>
                <a:lnTo>
                  <a:pt x="24" y="772"/>
                </a:lnTo>
                <a:lnTo>
                  <a:pt x="42" y="825"/>
                </a:lnTo>
                <a:lnTo>
                  <a:pt x="64" y="875"/>
                </a:lnTo>
                <a:lnTo>
                  <a:pt x="91" y="924"/>
                </a:lnTo>
                <a:lnTo>
                  <a:pt x="123" y="970"/>
                </a:lnTo>
                <a:lnTo>
                  <a:pt x="159" y="1013"/>
                </a:lnTo>
                <a:lnTo>
                  <a:pt x="198" y="1053"/>
                </a:lnTo>
                <a:lnTo>
                  <a:pt x="242" y="1088"/>
                </a:lnTo>
                <a:lnTo>
                  <a:pt x="287" y="1120"/>
                </a:lnTo>
                <a:lnTo>
                  <a:pt x="337" y="1148"/>
                </a:lnTo>
                <a:lnTo>
                  <a:pt x="386" y="1169"/>
                </a:lnTo>
                <a:lnTo>
                  <a:pt x="440" y="1187"/>
                </a:lnTo>
                <a:lnTo>
                  <a:pt x="495" y="1201"/>
                </a:lnTo>
                <a:lnTo>
                  <a:pt x="550" y="1209"/>
                </a:lnTo>
                <a:lnTo>
                  <a:pt x="606" y="121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H="1">
            <a:off x="6977063" y="5135563"/>
            <a:ext cx="9144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flipH="1">
            <a:off x="6977063" y="4921250"/>
            <a:ext cx="9144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6"/>
          <p:cNvSpPr>
            <a:spLocks/>
          </p:cNvSpPr>
          <p:nvPr/>
        </p:nvSpPr>
        <p:spPr bwMode="auto">
          <a:xfrm>
            <a:off x="6921500" y="5135563"/>
            <a:ext cx="55563" cy="55563"/>
          </a:xfrm>
          <a:custGeom>
            <a:avLst/>
            <a:gdLst>
              <a:gd name="T0" fmla="*/ 69 w 69"/>
              <a:gd name="T1" fmla="*/ 0 h 71"/>
              <a:gd name="T2" fmla="*/ 41 w 69"/>
              <a:gd name="T3" fmla="*/ 8 h 71"/>
              <a:gd name="T4" fmla="*/ 20 w 69"/>
              <a:gd name="T5" fmla="*/ 22 h 71"/>
              <a:gd name="T6" fmla="*/ 12 w 69"/>
              <a:gd name="T7" fmla="*/ 32 h 71"/>
              <a:gd name="T8" fmla="*/ 6 w 69"/>
              <a:gd name="T9" fmla="*/ 44 h 71"/>
              <a:gd name="T10" fmla="*/ 0 w 69"/>
              <a:gd name="T11" fmla="*/ 71 h 71"/>
            </a:gdLst>
            <a:ahLst/>
            <a:cxnLst>
              <a:cxn ang="0">
                <a:pos x="T0" y="T1"/>
              </a:cxn>
              <a:cxn ang="0">
                <a:pos x="T2" y="T3"/>
              </a:cxn>
              <a:cxn ang="0">
                <a:pos x="T4" y="T5"/>
              </a:cxn>
              <a:cxn ang="0">
                <a:pos x="T6" y="T7"/>
              </a:cxn>
              <a:cxn ang="0">
                <a:pos x="T8" y="T9"/>
              </a:cxn>
              <a:cxn ang="0">
                <a:pos x="T10" y="T11"/>
              </a:cxn>
            </a:cxnLst>
            <a:rect l="0" t="0" r="r" b="b"/>
            <a:pathLst>
              <a:path w="69" h="71">
                <a:moveTo>
                  <a:pt x="69" y="0"/>
                </a:moveTo>
                <a:lnTo>
                  <a:pt x="41" y="8"/>
                </a:lnTo>
                <a:lnTo>
                  <a:pt x="20" y="22"/>
                </a:lnTo>
                <a:lnTo>
                  <a:pt x="12" y="32"/>
                </a:lnTo>
                <a:lnTo>
                  <a:pt x="6" y="44"/>
                </a:lnTo>
                <a:lnTo>
                  <a:pt x="0" y="7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7"/>
          <p:cNvSpPr>
            <a:spLocks/>
          </p:cNvSpPr>
          <p:nvPr/>
        </p:nvSpPr>
        <p:spPr bwMode="auto">
          <a:xfrm>
            <a:off x="6921500" y="4864100"/>
            <a:ext cx="55563" cy="57150"/>
          </a:xfrm>
          <a:custGeom>
            <a:avLst/>
            <a:gdLst>
              <a:gd name="T0" fmla="*/ 69 w 69"/>
              <a:gd name="T1" fmla="*/ 71 h 71"/>
              <a:gd name="T2" fmla="*/ 41 w 69"/>
              <a:gd name="T3" fmla="*/ 63 h 71"/>
              <a:gd name="T4" fmla="*/ 20 w 69"/>
              <a:gd name="T5" fmla="*/ 49 h 71"/>
              <a:gd name="T6" fmla="*/ 12 w 69"/>
              <a:gd name="T7" fmla="*/ 41 h 71"/>
              <a:gd name="T8" fmla="*/ 6 w 69"/>
              <a:gd name="T9" fmla="*/ 29 h 71"/>
              <a:gd name="T10" fmla="*/ 0 w 69"/>
              <a:gd name="T11" fmla="*/ 0 h 71"/>
            </a:gdLst>
            <a:ahLst/>
            <a:cxnLst>
              <a:cxn ang="0">
                <a:pos x="T0" y="T1"/>
              </a:cxn>
              <a:cxn ang="0">
                <a:pos x="T2" y="T3"/>
              </a:cxn>
              <a:cxn ang="0">
                <a:pos x="T4" y="T5"/>
              </a:cxn>
              <a:cxn ang="0">
                <a:pos x="T6" y="T7"/>
              </a:cxn>
              <a:cxn ang="0">
                <a:pos x="T8" y="T9"/>
              </a:cxn>
              <a:cxn ang="0">
                <a:pos x="T10" y="T11"/>
              </a:cxn>
            </a:cxnLst>
            <a:rect l="0" t="0" r="r" b="b"/>
            <a:pathLst>
              <a:path w="69" h="71">
                <a:moveTo>
                  <a:pt x="69" y="71"/>
                </a:moveTo>
                <a:lnTo>
                  <a:pt x="41" y="63"/>
                </a:lnTo>
                <a:lnTo>
                  <a:pt x="20" y="49"/>
                </a:lnTo>
                <a:lnTo>
                  <a:pt x="12" y="41"/>
                </a:lnTo>
                <a:lnTo>
                  <a:pt x="6" y="29"/>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flipV="1">
            <a:off x="6281738" y="3303588"/>
            <a:ext cx="0" cy="1206500"/>
          </a:xfrm>
          <a:prstGeom prst="line">
            <a:avLst/>
          </a:prstGeom>
          <a:noFill/>
          <a:ln w="127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flipV="1">
            <a:off x="6762750" y="3744913"/>
            <a:ext cx="0" cy="320675"/>
          </a:xfrm>
          <a:prstGeom prst="line">
            <a:avLst/>
          </a:prstGeom>
          <a:noFill/>
          <a:ln w="0">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flipV="1">
            <a:off x="5802313" y="3744913"/>
            <a:ext cx="0" cy="320675"/>
          </a:xfrm>
          <a:prstGeom prst="line">
            <a:avLst/>
          </a:prstGeom>
          <a:noFill/>
          <a:ln w="0">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flipV="1">
            <a:off x="3879850" y="387350"/>
            <a:ext cx="0" cy="33575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flipV="1">
            <a:off x="8686800" y="138113"/>
            <a:ext cx="0" cy="3606800"/>
          </a:xfrm>
          <a:prstGeom prst="line">
            <a:avLst/>
          </a:prstGeom>
          <a:noFill/>
          <a:ln w="127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flipV="1">
            <a:off x="8686800" y="698500"/>
            <a:ext cx="0" cy="2246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a:off x="3325813" y="5027613"/>
            <a:ext cx="5964238" cy="0"/>
          </a:xfrm>
          <a:prstGeom prst="line">
            <a:avLst/>
          </a:prstGeom>
          <a:noFill/>
          <a:ln w="127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flipV="1">
            <a:off x="8686800" y="4548188"/>
            <a:ext cx="0" cy="962025"/>
          </a:xfrm>
          <a:prstGeom prst="line">
            <a:avLst/>
          </a:prstGeom>
          <a:noFill/>
          <a:ln w="127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flipV="1">
            <a:off x="7885113" y="177800"/>
            <a:ext cx="0" cy="48498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flipV="1">
            <a:off x="7616825" y="2011363"/>
            <a:ext cx="0" cy="611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flipV="1">
            <a:off x="5160963" y="534988"/>
            <a:ext cx="0" cy="42259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V="1">
            <a:off x="5481638" y="650875"/>
            <a:ext cx="0" cy="37893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flipV="1">
            <a:off x="3879850" y="1339850"/>
            <a:ext cx="0" cy="1604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a:off x="3879850" y="1339850"/>
            <a:ext cx="48069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V="1">
            <a:off x="5160963" y="1768475"/>
            <a:ext cx="0" cy="1176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flipH="1">
            <a:off x="3879850" y="1768475"/>
            <a:ext cx="16017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a:off x="5481638" y="1768475"/>
            <a:ext cx="0" cy="8540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45"/>
          <p:cNvSpPr>
            <a:spLocks/>
          </p:cNvSpPr>
          <p:nvPr/>
        </p:nvSpPr>
        <p:spPr bwMode="auto">
          <a:xfrm>
            <a:off x="7616825" y="2355850"/>
            <a:ext cx="266700" cy="266700"/>
          </a:xfrm>
          <a:custGeom>
            <a:avLst/>
            <a:gdLst>
              <a:gd name="T0" fmla="*/ 0 w 337"/>
              <a:gd name="T1" fmla="*/ 337 h 337"/>
              <a:gd name="T2" fmla="*/ 40 w 337"/>
              <a:gd name="T3" fmla="*/ 335 h 337"/>
              <a:gd name="T4" fmla="*/ 82 w 337"/>
              <a:gd name="T5" fmla="*/ 327 h 337"/>
              <a:gd name="T6" fmla="*/ 119 w 337"/>
              <a:gd name="T7" fmla="*/ 315 h 337"/>
              <a:gd name="T8" fmla="*/ 157 w 337"/>
              <a:gd name="T9" fmla="*/ 299 h 337"/>
              <a:gd name="T10" fmla="*/ 192 w 337"/>
              <a:gd name="T11" fmla="*/ 277 h 337"/>
              <a:gd name="T12" fmla="*/ 224 w 337"/>
              <a:gd name="T13" fmla="*/ 251 h 337"/>
              <a:gd name="T14" fmla="*/ 252 w 337"/>
              <a:gd name="T15" fmla="*/ 224 h 337"/>
              <a:gd name="T16" fmla="*/ 277 w 337"/>
              <a:gd name="T17" fmla="*/ 192 h 337"/>
              <a:gd name="T18" fmla="*/ 299 w 337"/>
              <a:gd name="T19" fmla="*/ 157 h 337"/>
              <a:gd name="T20" fmla="*/ 315 w 337"/>
              <a:gd name="T21" fmla="*/ 119 h 337"/>
              <a:gd name="T22" fmla="*/ 327 w 337"/>
              <a:gd name="T23" fmla="*/ 81 h 337"/>
              <a:gd name="T24" fmla="*/ 335 w 337"/>
              <a:gd name="T25" fmla="*/ 40 h 337"/>
              <a:gd name="T26" fmla="*/ 337 w 337"/>
              <a:gd name="T27"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337">
                <a:moveTo>
                  <a:pt x="0" y="337"/>
                </a:moveTo>
                <a:lnTo>
                  <a:pt x="40" y="335"/>
                </a:lnTo>
                <a:lnTo>
                  <a:pt x="82" y="327"/>
                </a:lnTo>
                <a:lnTo>
                  <a:pt x="119" y="315"/>
                </a:lnTo>
                <a:lnTo>
                  <a:pt x="157" y="299"/>
                </a:lnTo>
                <a:lnTo>
                  <a:pt x="192" y="277"/>
                </a:lnTo>
                <a:lnTo>
                  <a:pt x="224" y="251"/>
                </a:lnTo>
                <a:lnTo>
                  <a:pt x="252" y="224"/>
                </a:lnTo>
                <a:lnTo>
                  <a:pt x="277" y="192"/>
                </a:lnTo>
                <a:lnTo>
                  <a:pt x="299" y="157"/>
                </a:lnTo>
                <a:lnTo>
                  <a:pt x="315" y="119"/>
                </a:lnTo>
                <a:lnTo>
                  <a:pt x="327" y="81"/>
                </a:lnTo>
                <a:lnTo>
                  <a:pt x="335" y="40"/>
                </a:lnTo>
                <a:lnTo>
                  <a:pt x="337"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flipV="1">
            <a:off x="7885113" y="698500"/>
            <a:ext cx="0" cy="1657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flipH="1">
            <a:off x="5481638" y="2622550"/>
            <a:ext cx="21351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flipH="1">
            <a:off x="5678488" y="2035175"/>
            <a:ext cx="1196975" cy="0"/>
          </a:xfrm>
          <a:prstGeom prst="line">
            <a:avLst/>
          </a:prstGeom>
          <a:noFill/>
          <a:ln w="127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flipV="1">
            <a:off x="6977063" y="2622550"/>
            <a:ext cx="0" cy="2298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flipH="1">
            <a:off x="6977063" y="698500"/>
            <a:ext cx="908050" cy="1924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1"/>
          <p:cNvSpPr>
            <a:spLocks noChangeShapeType="1"/>
          </p:cNvSpPr>
          <p:nvPr/>
        </p:nvSpPr>
        <p:spPr bwMode="auto">
          <a:xfrm flipV="1">
            <a:off x="8205788" y="354013"/>
            <a:ext cx="0" cy="46736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2"/>
          <p:cNvSpPr>
            <a:spLocks noChangeShapeType="1"/>
          </p:cNvSpPr>
          <p:nvPr/>
        </p:nvSpPr>
        <p:spPr bwMode="auto">
          <a:xfrm>
            <a:off x="7885113" y="698500"/>
            <a:ext cx="8016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3"/>
          <p:cNvSpPr>
            <a:spLocks noChangeShapeType="1"/>
          </p:cNvSpPr>
          <p:nvPr/>
        </p:nvSpPr>
        <p:spPr bwMode="auto">
          <a:xfrm>
            <a:off x="8205788" y="698500"/>
            <a:ext cx="0" cy="2246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4"/>
          <p:cNvSpPr>
            <a:spLocks noChangeShapeType="1"/>
          </p:cNvSpPr>
          <p:nvPr/>
        </p:nvSpPr>
        <p:spPr bwMode="auto">
          <a:xfrm>
            <a:off x="3879850" y="1339850"/>
            <a:ext cx="37020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5"/>
          <p:cNvSpPr>
            <a:spLocks noChangeShapeType="1"/>
          </p:cNvSpPr>
          <p:nvPr/>
        </p:nvSpPr>
        <p:spPr bwMode="auto">
          <a:xfrm flipV="1">
            <a:off x="6281738" y="762000"/>
            <a:ext cx="0" cy="2541588"/>
          </a:xfrm>
          <a:prstGeom prst="line">
            <a:avLst/>
          </a:prstGeom>
          <a:noFill/>
          <a:ln w="127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6"/>
          <p:cNvSpPr>
            <a:spLocks noChangeShapeType="1"/>
          </p:cNvSpPr>
          <p:nvPr/>
        </p:nvSpPr>
        <p:spPr bwMode="auto">
          <a:xfrm flipV="1">
            <a:off x="5802313" y="2035175"/>
            <a:ext cx="0" cy="17097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7"/>
          <p:cNvSpPr>
            <a:spLocks noChangeShapeType="1"/>
          </p:cNvSpPr>
          <p:nvPr/>
        </p:nvSpPr>
        <p:spPr bwMode="auto">
          <a:xfrm flipV="1">
            <a:off x="6762750" y="2035175"/>
            <a:ext cx="0" cy="17097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58"/>
          <p:cNvSpPr>
            <a:spLocks/>
          </p:cNvSpPr>
          <p:nvPr/>
        </p:nvSpPr>
        <p:spPr bwMode="auto">
          <a:xfrm>
            <a:off x="5802313" y="1554163"/>
            <a:ext cx="960438" cy="962025"/>
          </a:xfrm>
          <a:custGeom>
            <a:avLst/>
            <a:gdLst>
              <a:gd name="T0" fmla="*/ 1209 w 1211"/>
              <a:gd name="T1" fmla="*/ 550 h 1211"/>
              <a:gd name="T2" fmla="*/ 1189 w 1211"/>
              <a:gd name="T3" fmla="*/ 441 h 1211"/>
              <a:gd name="T4" fmla="*/ 1150 w 1211"/>
              <a:gd name="T5" fmla="*/ 339 h 1211"/>
              <a:gd name="T6" fmla="*/ 1092 w 1211"/>
              <a:gd name="T7" fmla="*/ 246 h 1211"/>
              <a:gd name="T8" fmla="*/ 1019 w 1211"/>
              <a:gd name="T9" fmla="*/ 162 h 1211"/>
              <a:gd name="T10" fmla="*/ 932 w 1211"/>
              <a:gd name="T11" fmla="*/ 95 h 1211"/>
              <a:gd name="T12" fmla="*/ 833 w 1211"/>
              <a:gd name="T13" fmla="*/ 46 h 1211"/>
              <a:gd name="T14" fmla="*/ 728 w 1211"/>
              <a:gd name="T15" fmla="*/ 12 h 1211"/>
              <a:gd name="T16" fmla="*/ 620 w 1211"/>
              <a:gd name="T17" fmla="*/ 0 h 1211"/>
              <a:gd name="T18" fmla="*/ 509 w 1211"/>
              <a:gd name="T19" fmla="*/ 8 h 1211"/>
              <a:gd name="T20" fmla="*/ 404 w 1211"/>
              <a:gd name="T21" fmla="*/ 36 h 1211"/>
              <a:gd name="T22" fmla="*/ 303 w 1211"/>
              <a:gd name="T23" fmla="*/ 81 h 1211"/>
              <a:gd name="T24" fmla="*/ 214 w 1211"/>
              <a:gd name="T25" fmla="*/ 145 h 1211"/>
              <a:gd name="T26" fmla="*/ 137 w 1211"/>
              <a:gd name="T27" fmla="*/ 224 h 1211"/>
              <a:gd name="T28" fmla="*/ 75 w 1211"/>
              <a:gd name="T29" fmla="*/ 315 h 1211"/>
              <a:gd name="T30" fmla="*/ 30 w 1211"/>
              <a:gd name="T31" fmla="*/ 416 h 1211"/>
              <a:gd name="T32" fmla="*/ 6 w 1211"/>
              <a:gd name="T33" fmla="*/ 523 h 1211"/>
              <a:gd name="T34" fmla="*/ 0 w 1211"/>
              <a:gd name="T35" fmla="*/ 633 h 1211"/>
              <a:gd name="T36" fmla="*/ 16 w 1211"/>
              <a:gd name="T37" fmla="*/ 742 h 1211"/>
              <a:gd name="T38" fmla="*/ 50 w 1211"/>
              <a:gd name="T39" fmla="*/ 847 h 1211"/>
              <a:gd name="T40" fmla="*/ 103 w 1211"/>
              <a:gd name="T41" fmla="*/ 944 h 1211"/>
              <a:gd name="T42" fmla="*/ 172 w 1211"/>
              <a:gd name="T43" fmla="*/ 1029 h 1211"/>
              <a:gd name="T44" fmla="*/ 257 w 1211"/>
              <a:gd name="T45" fmla="*/ 1100 h 1211"/>
              <a:gd name="T46" fmla="*/ 352 w 1211"/>
              <a:gd name="T47" fmla="*/ 1156 h 1211"/>
              <a:gd name="T48" fmla="*/ 455 w 1211"/>
              <a:gd name="T49" fmla="*/ 1191 h 1211"/>
              <a:gd name="T50" fmla="*/ 564 w 1211"/>
              <a:gd name="T51" fmla="*/ 1209 h 1211"/>
              <a:gd name="T52" fmla="*/ 675 w 1211"/>
              <a:gd name="T53" fmla="*/ 1207 h 1211"/>
              <a:gd name="T54" fmla="*/ 782 w 1211"/>
              <a:gd name="T55" fmla="*/ 1185 h 1211"/>
              <a:gd name="T56" fmla="*/ 885 w 1211"/>
              <a:gd name="T57" fmla="*/ 1144 h 1211"/>
              <a:gd name="T58" fmla="*/ 978 w 1211"/>
              <a:gd name="T59" fmla="*/ 1084 h 1211"/>
              <a:gd name="T60" fmla="*/ 1057 w 1211"/>
              <a:gd name="T61" fmla="*/ 1009 h 1211"/>
              <a:gd name="T62" fmla="*/ 1122 w 1211"/>
              <a:gd name="T63" fmla="*/ 920 h 1211"/>
              <a:gd name="T64" fmla="*/ 1172 w 1211"/>
              <a:gd name="T65" fmla="*/ 821 h 1211"/>
              <a:gd name="T66" fmla="*/ 1201 w 1211"/>
              <a:gd name="T67" fmla="*/ 714 h 1211"/>
              <a:gd name="T68" fmla="*/ 1211 w 1211"/>
              <a:gd name="T69" fmla="*/ 606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1" h="1211">
                <a:moveTo>
                  <a:pt x="1211" y="606"/>
                </a:moveTo>
                <a:lnTo>
                  <a:pt x="1209" y="550"/>
                </a:lnTo>
                <a:lnTo>
                  <a:pt x="1201" y="497"/>
                </a:lnTo>
                <a:lnTo>
                  <a:pt x="1189" y="441"/>
                </a:lnTo>
                <a:lnTo>
                  <a:pt x="1172" y="390"/>
                </a:lnTo>
                <a:lnTo>
                  <a:pt x="1150" y="339"/>
                </a:lnTo>
                <a:lnTo>
                  <a:pt x="1122" y="291"/>
                </a:lnTo>
                <a:lnTo>
                  <a:pt x="1092" y="246"/>
                </a:lnTo>
                <a:lnTo>
                  <a:pt x="1057" y="202"/>
                </a:lnTo>
                <a:lnTo>
                  <a:pt x="1019" y="162"/>
                </a:lnTo>
                <a:lnTo>
                  <a:pt x="978" y="127"/>
                </a:lnTo>
                <a:lnTo>
                  <a:pt x="932" y="95"/>
                </a:lnTo>
                <a:lnTo>
                  <a:pt x="885" y="67"/>
                </a:lnTo>
                <a:lnTo>
                  <a:pt x="833" y="46"/>
                </a:lnTo>
                <a:lnTo>
                  <a:pt x="782" y="26"/>
                </a:lnTo>
                <a:lnTo>
                  <a:pt x="728" y="12"/>
                </a:lnTo>
                <a:lnTo>
                  <a:pt x="675" y="4"/>
                </a:lnTo>
                <a:lnTo>
                  <a:pt x="620" y="0"/>
                </a:lnTo>
                <a:lnTo>
                  <a:pt x="564" y="2"/>
                </a:lnTo>
                <a:lnTo>
                  <a:pt x="509" y="8"/>
                </a:lnTo>
                <a:lnTo>
                  <a:pt x="455" y="20"/>
                </a:lnTo>
                <a:lnTo>
                  <a:pt x="404" y="36"/>
                </a:lnTo>
                <a:lnTo>
                  <a:pt x="352" y="56"/>
                </a:lnTo>
                <a:lnTo>
                  <a:pt x="303" y="81"/>
                </a:lnTo>
                <a:lnTo>
                  <a:pt x="257" y="111"/>
                </a:lnTo>
                <a:lnTo>
                  <a:pt x="214" y="145"/>
                </a:lnTo>
                <a:lnTo>
                  <a:pt x="172" y="182"/>
                </a:lnTo>
                <a:lnTo>
                  <a:pt x="137" y="224"/>
                </a:lnTo>
                <a:lnTo>
                  <a:pt x="103" y="267"/>
                </a:lnTo>
                <a:lnTo>
                  <a:pt x="75" y="315"/>
                </a:lnTo>
                <a:lnTo>
                  <a:pt x="50" y="364"/>
                </a:lnTo>
                <a:lnTo>
                  <a:pt x="30" y="416"/>
                </a:lnTo>
                <a:lnTo>
                  <a:pt x="16" y="469"/>
                </a:lnTo>
                <a:lnTo>
                  <a:pt x="6" y="523"/>
                </a:lnTo>
                <a:lnTo>
                  <a:pt x="0" y="578"/>
                </a:lnTo>
                <a:lnTo>
                  <a:pt x="0" y="633"/>
                </a:lnTo>
                <a:lnTo>
                  <a:pt x="6" y="689"/>
                </a:lnTo>
                <a:lnTo>
                  <a:pt x="16" y="742"/>
                </a:lnTo>
                <a:lnTo>
                  <a:pt x="30" y="796"/>
                </a:lnTo>
                <a:lnTo>
                  <a:pt x="50" y="847"/>
                </a:lnTo>
                <a:lnTo>
                  <a:pt x="75" y="896"/>
                </a:lnTo>
                <a:lnTo>
                  <a:pt x="103" y="944"/>
                </a:lnTo>
                <a:lnTo>
                  <a:pt x="137" y="987"/>
                </a:lnTo>
                <a:lnTo>
                  <a:pt x="172" y="1029"/>
                </a:lnTo>
                <a:lnTo>
                  <a:pt x="214" y="1067"/>
                </a:lnTo>
                <a:lnTo>
                  <a:pt x="257" y="1100"/>
                </a:lnTo>
                <a:lnTo>
                  <a:pt x="303" y="1130"/>
                </a:lnTo>
                <a:lnTo>
                  <a:pt x="352" y="1156"/>
                </a:lnTo>
                <a:lnTo>
                  <a:pt x="404" y="1175"/>
                </a:lnTo>
                <a:lnTo>
                  <a:pt x="455" y="1191"/>
                </a:lnTo>
                <a:lnTo>
                  <a:pt x="509" y="1203"/>
                </a:lnTo>
                <a:lnTo>
                  <a:pt x="564" y="1209"/>
                </a:lnTo>
                <a:lnTo>
                  <a:pt x="620" y="1211"/>
                </a:lnTo>
                <a:lnTo>
                  <a:pt x="675" y="1207"/>
                </a:lnTo>
                <a:lnTo>
                  <a:pt x="728" y="1199"/>
                </a:lnTo>
                <a:lnTo>
                  <a:pt x="782" y="1185"/>
                </a:lnTo>
                <a:lnTo>
                  <a:pt x="833" y="1166"/>
                </a:lnTo>
                <a:lnTo>
                  <a:pt x="885" y="1144"/>
                </a:lnTo>
                <a:lnTo>
                  <a:pt x="932" y="1116"/>
                </a:lnTo>
                <a:lnTo>
                  <a:pt x="978" y="1084"/>
                </a:lnTo>
                <a:lnTo>
                  <a:pt x="1019" y="1049"/>
                </a:lnTo>
                <a:lnTo>
                  <a:pt x="1057" y="1009"/>
                </a:lnTo>
                <a:lnTo>
                  <a:pt x="1092" y="966"/>
                </a:lnTo>
                <a:lnTo>
                  <a:pt x="1122" y="920"/>
                </a:lnTo>
                <a:lnTo>
                  <a:pt x="1150" y="873"/>
                </a:lnTo>
                <a:lnTo>
                  <a:pt x="1172" y="821"/>
                </a:lnTo>
                <a:lnTo>
                  <a:pt x="1189" y="770"/>
                </a:lnTo>
                <a:lnTo>
                  <a:pt x="1201" y="714"/>
                </a:lnTo>
                <a:lnTo>
                  <a:pt x="1209" y="661"/>
                </a:lnTo>
                <a:lnTo>
                  <a:pt x="1211" y="606"/>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2" name="Picture 61"/>
          <p:cNvPicPr>
            <a:picLocks noChangeAspect="1"/>
          </p:cNvPicPr>
          <p:nvPr/>
        </p:nvPicPr>
        <p:blipFill>
          <a:blip r:embed="rId2"/>
          <a:stretch>
            <a:fillRect/>
          </a:stretch>
        </p:blipFill>
        <p:spPr>
          <a:xfrm>
            <a:off x="8788400" y="14462"/>
            <a:ext cx="3656588" cy="3025426"/>
          </a:xfrm>
          <a:prstGeom prst="rect">
            <a:avLst/>
          </a:prstGeom>
        </p:spPr>
      </p:pic>
      <p:cxnSp>
        <p:nvCxnSpPr>
          <p:cNvPr id="64" name="Straight Connector 63"/>
          <p:cNvCxnSpPr>
            <a:stCxn id="37" idx="0"/>
          </p:cNvCxnSpPr>
          <p:nvPr/>
        </p:nvCxnSpPr>
        <p:spPr>
          <a:xfrm>
            <a:off x="3325813" y="5027613"/>
            <a:ext cx="71278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8800948" y="5030942"/>
            <a:ext cx="71278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37" idx="1"/>
          </p:cNvCxnSpPr>
          <p:nvPr/>
        </p:nvCxnSpPr>
        <p:spPr>
          <a:xfrm flipV="1">
            <a:off x="9290051" y="5027614"/>
            <a:ext cx="0" cy="588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p:cNvCxnSpPr/>
          <p:nvPr/>
        </p:nvCxnSpPr>
        <p:spPr>
          <a:xfrm flipV="1">
            <a:off x="3587341" y="5046921"/>
            <a:ext cx="0" cy="588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5655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1000" fill="hold"/>
                                        <p:tgtEl>
                                          <p:spTgt spid="2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000"/>
                                        <p:tgtEl>
                                          <p:spTgt spid="24"/>
                                        </p:tgtEl>
                                      </p:cBhvr>
                                    </p:animEffect>
                                    <p:anim calcmode="lin" valueType="num">
                                      <p:cBhvr>
                                        <p:cTn id="33" dur="1000" fill="hold"/>
                                        <p:tgtEl>
                                          <p:spTgt spid="24"/>
                                        </p:tgtEl>
                                        <p:attrNameLst>
                                          <p:attrName>ppt_x</p:attrName>
                                        </p:attrNameLst>
                                      </p:cBhvr>
                                      <p:tavLst>
                                        <p:tav tm="0">
                                          <p:val>
                                            <p:strVal val="#ppt_x"/>
                                          </p:val>
                                        </p:tav>
                                        <p:tav tm="100000">
                                          <p:val>
                                            <p:strVal val="#ppt_x"/>
                                          </p:val>
                                        </p:tav>
                                      </p:tavLst>
                                    </p:anim>
                                    <p:anim calcmode="lin" valueType="num">
                                      <p:cBhvr>
                                        <p:cTn id="34" dur="1000" fill="hold"/>
                                        <p:tgtEl>
                                          <p:spTgt spid="2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1000"/>
                                        <p:tgtEl>
                                          <p:spTgt spid="23"/>
                                        </p:tgtEl>
                                      </p:cBhvr>
                                    </p:animEffect>
                                    <p:anim calcmode="lin" valueType="num">
                                      <p:cBhvr>
                                        <p:cTn id="38" dur="1000" fill="hold"/>
                                        <p:tgtEl>
                                          <p:spTgt spid="23"/>
                                        </p:tgtEl>
                                        <p:attrNameLst>
                                          <p:attrName>ppt_x</p:attrName>
                                        </p:attrNameLst>
                                      </p:cBhvr>
                                      <p:tavLst>
                                        <p:tav tm="0">
                                          <p:val>
                                            <p:strVal val="#ppt_x"/>
                                          </p:val>
                                        </p:tav>
                                        <p:tav tm="100000">
                                          <p:val>
                                            <p:strVal val="#ppt_x"/>
                                          </p:val>
                                        </p:tav>
                                      </p:tavLst>
                                    </p:anim>
                                    <p:anim calcmode="lin" valueType="num">
                                      <p:cBhvr>
                                        <p:cTn id="39" dur="1000" fill="hold"/>
                                        <p:tgtEl>
                                          <p:spTgt spid="2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1000"/>
                                        <p:tgtEl>
                                          <p:spTgt spid="18"/>
                                        </p:tgtEl>
                                      </p:cBhvr>
                                    </p:animEffect>
                                    <p:anim calcmode="lin" valueType="num">
                                      <p:cBhvr>
                                        <p:cTn id="48" dur="1000" fill="hold"/>
                                        <p:tgtEl>
                                          <p:spTgt spid="18"/>
                                        </p:tgtEl>
                                        <p:attrNameLst>
                                          <p:attrName>ppt_x</p:attrName>
                                        </p:attrNameLst>
                                      </p:cBhvr>
                                      <p:tavLst>
                                        <p:tav tm="0">
                                          <p:val>
                                            <p:strVal val="#ppt_x"/>
                                          </p:val>
                                        </p:tav>
                                        <p:tav tm="100000">
                                          <p:val>
                                            <p:strVal val="#ppt_x"/>
                                          </p:val>
                                        </p:tav>
                                      </p:tavLst>
                                    </p:anim>
                                    <p:anim calcmode="lin" valueType="num">
                                      <p:cBhvr>
                                        <p:cTn id="49" dur="1000" fill="hold"/>
                                        <p:tgtEl>
                                          <p:spTgt spid="1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1000"/>
                                        <p:tgtEl>
                                          <p:spTgt spid="11"/>
                                        </p:tgtEl>
                                      </p:cBhvr>
                                    </p:animEffect>
                                    <p:anim calcmode="lin" valueType="num">
                                      <p:cBhvr>
                                        <p:cTn id="63" dur="1000" fill="hold"/>
                                        <p:tgtEl>
                                          <p:spTgt spid="11"/>
                                        </p:tgtEl>
                                        <p:attrNameLst>
                                          <p:attrName>ppt_x</p:attrName>
                                        </p:attrNameLst>
                                      </p:cBhvr>
                                      <p:tavLst>
                                        <p:tav tm="0">
                                          <p:val>
                                            <p:strVal val="#ppt_x"/>
                                          </p:val>
                                        </p:tav>
                                        <p:tav tm="100000">
                                          <p:val>
                                            <p:strVal val="#ppt_x"/>
                                          </p:val>
                                        </p:tav>
                                      </p:tavLst>
                                    </p:anim>
                                    <p:anim calcmode="lin" valueType="num">
                                      <p:cBhvr>
                                        <p:cTn id="64" dur="1000" fill="hold"/>
                                        <p:tgtEl>
                                          <p:spTgt spid="1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anim calcmode="lin" valueType="num">
                                      <p:cBhvr>
                                        <p:cTn id="68" dur="1000" fill="hold"/>
                                        <p:tgtEl>
                                          <p:spTgt spid="16"/>
                                        </p:tgtEl>
                                        <p:attrNameLst>
                                          <p:attrName>ppt_x</p:attrName>
                                        </p:attrNameLst>
                                      </p:cBhvr>
                                      <p:tavLst>
                                        <p:tav tm="0">
                                          <p:val>
                                            <p:strVal val="#ppt_x"/>
                                          </p:val>
                                        </p:tav>
                                        <p:tav tm="100000">
                                          <p:val>
                                            <p:strVal val="#ppt_x"/>
                                          </p:val>
                                        </p:tav>
                                      </p:tavLst>
                                    </p:anim>
                                    <p:anim calcmode="lin" valueType="num">
                                      <p:cBhvr>
                                        <p:cTn id="69" dur="1000" fill="hold"/>
                                        <p:tgtEl>
                                          <p:spTgt spid="1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1000"/>
                                        <p:tgtEl>
                                          <p:spTgt spid="25"/>
                                        </p:tgtEl>
                                      </p:cBhvr>
                                    </p:animEffect>
                                    <p:anim calcmode="lin" valueType="num">
                                      <p:cBhvr>
                                        <p:cTn id="73" dur="1000" fill="hold"/>
                                        <p:tgtEl>
                                          <p:spTgt spid="25"/>
                                        </p:tgtEl>
                                        <p:attrNameLst>
                                          <p:attrName>ppt_x</p:attrName>
                                        </p:attrNameLst>
                                      </p:cBhvr>
                                      <p:tavLst>
                                        <p:tav tm="0">
                                          <p:val>
                                            <p:strVal val="#ppt_x"/>
                                          </p:val>
                                        </p:tav>
                                        <p:tav tm="100000">
                                          <p:val>
                                            <p:strVal val="#ppt_x"/>
                                          </p:val>
                                        </p:tav>
                                      </p:tavLst>
                                    </p:anim>
                                    <p:anim calcmode="lin" valueType="num">
                                      <p:cBhvr>
                                        <p:cTn id="74" dur="1000" fill="hold"/>
                                        <p:tgtEl>
                                          <p:spTgt spid="2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1000"/>
                                        <p:tgtEl>
                                          <p:spTgt spid="26"/>
                                        </p:tgtEl>
                                      </p:cBhvr>
                                    </p:animEffect>
                                    <p:anim calcmode="lin" valueType="num">
                                      <p:cBhvr>
                                        <p:cTn id="78" dur="1000" fill="hold"/>
                                        <p:tgtEl>
                                          <p:spTgt spid="26"/>
                                        </p:tgtEl>
                                        <p:attrNameLst>
                                          <p:attrName>ppt_x</p:attrName>
                                        </p:attrNameLst>
                                      </p:cBhvr>
                                      <p:tavLst>
                                        <p:tav tm="0">
                                          <p:val>
                                            <p:strVal val="#ppt_x"/>
                                          </p:val>
                                        </p:tav>
                                        <p:tav tm="100000">
                                          <p:val>
                                            <p:strVal val="#ppt_x"/>
                                          </p:val>
                                        </p:tav>
                                      </p:tavLst>
                                    </p:anim>
                                    <p:anim calcmode="lin" valueType="num">
                                      <p:cBhvr>
                                        <p:cTn id="79" dur="1000" fill="hold"/>
                                        <p:tgtEl>
                                          <p:spTgt spid="2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fade">
                                      <p:cBhvr>
                                        <p:cTn id="82" dur="1000"/>
                                        <p:tgtEl>
                                          <p:spTgt spid="37"/>
                                        </p:tgtEl>
                                      </p:cBhvr>
                                    </p:animEffect>
                                    <p:anim calcmode="lin" valueType="num">
                                      <p:cBhvr>
                                        <p:cTn id="83" dur="1000" fill="hold"/>
                                        <p:tgtEl>
                                          <p:spTgt spid="37"/>
                                        </p:tgtEl>
                                        <p:attrNameLst>
                                          <p:attrName>ppt_x</p:attrName>
                                        </p:attrNameLst>
                                      </p:cBhvr>
                                      <p:tavLst>
                                        <p:tav tm="0">
                                          <p:val>
                                            <p:strVal val="#ppt_x"/>
                                          </p:val>
                                        </p:tav>
                                        <p:tav tm="100000">
                                          <p:val>
                                            <p:strVal val="#ppt_x"/>
                                          </p:val>
                                        </p:tav>
                                      </p:tavLst>
                                    </p:anim>
                                    <p:anim calcmode="lin" valueType="num">
                                      <p:cBhvr>
                                        <p:cTn id="84" dur="1000" fill="hold"/>
                                        <p:tgtEl>
                                          <p:spTgt spid="37"/>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1000"/>
                                        <p:tgtEl>
                                          <p:spTgt spid="27"/>
                                        </p:tgtEl>
                                      </p:cBhvr>
                                    </p:animEffect>
                                    <p:anim calcmode="lin" valueType="num">
                                      <p:cBhvr>
                                        <p:cTn id="88" dur="1000" fill="hold"/>
                                        <p:tgtEl>
                                          <p:spTgt spid="27"/>
                                        </p:tgtEl>
                                        <p:attrNameLst>
                                          <p:attrName>ppt_x</p:attrName>
                                        </p:attrNameLst>
                                      </p:cBhvr>
                                      <p:tavLst>
                                        <p:tav tm="0">
                                          <p:val>
                                            <p:strVal val="#ppt_x"/>
                                          </p:val>
                                        </p:tav>
                                        <p:tav tm="100000">
                                          <p:val>
                                            <p:strVal val="#ppt_x"/>
                                          </p:val>
                                        </p:tav>
                                      </p:tavLst>
                                    </p:anim>
                                    <p:anim calcmode="lin" valueType="num">
                                      <p:cBhvr>
                                        <p:cTn id="89" dur="1000" fill="hold"/>
                                        <p:tgtEl>
                                          <p:spTgt spid="27"/>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fade">
                                      <p:cBhvr>
                                        <p:cTn id="92" dur="1000"/>
                                        <p:tgtEl>
                                          <p:spTgt spid="29"/>
                                        </p:tgtEl>
                                      </p:cBhvr>
                                    </p:animEffect>
                                    <p:anim calcmode="lin" valueType="num">
                                      <p:cBhvr>
                                        <p:cTn id="93" dur="1000" fill="hold"/>
                                        <p:tgtEl>
                                          <p:spTgt spid="29"/>
                                        </p:tgtEl>
                                        <p:attrNameLst>
                                          <p:attrName>ppt_x</p:attrName>
                                        </p:attrNameLst>
                                      </p:cBhvr>
                                      <p:tavLst>
                                        <p:tav tm="0">
                                          <p:val>
                                            <p:strVal val="#ppt_x"/>
                                          </p:val>
                                        </p:tav>
                                        <p:tav tm="100000">
                                          <p:val>
                                            <p:strVal val="#ppt_x"/>
                                          </p:val>
                                        </p:tav>
                                      </p:tavLst>
                                    </p:anim>
                                    <p:anim calcmode="lin" valueType="num">
                                      <p:cBhvr>
                                        <p:cTn id="94" dur="1000" fill="hold"/>
                                        <p:tgtEl>
                                          <p:spTgt spid="29"/>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1000"/>
                                        <p:tgtEl>
                                          <p:spTgt spid="30"/>
                                        </p:tgtEl>
                                      </p:cBhvr>
                                    </p:animEffect>
                                    <p:anim calcmode="lin" valueType="num">
                                      <p:cBhvr>
                                        <p:cTn id="98" dur="1000" fill="hold"/>
                                        <p:tgtEl>
                                          <p:spTgt spid="30"/>
                                        </p:tgtEl>
                                        <p:attrNameLst>
                                          <p:attrName>ppt_x</p:attrName>
                                        </p:attrNameLst>
                                      </p:cBhvr>
                                      <p:tavLst>
                                        <p:tav tm="0">
                                          <p:val>
                                            <p:strVal val="#ppt_x"/>
                                          </p:val>
                                        </p:tav>
                                        <p:tav tm="100000">
                                          <p:val>
                                            <p:strVal val="#ppt_x"/>
                                          </p:val>
                                        </p:tav>
                                      </p:tavLst>
                                    </p:anim>
                                    <p:anim calcmode="lin" valueType="num">
                                      <p:cBhvr>
                                        <p:cTn id="99" dur="1000" fill="hold"/>
                                        <p:tgtEl>
                                          <p:spTgt spid="30"/>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fade">
                                      <p:cBhvr>
                                        <p:cTn id="102" dur="1000"/>
                                        <p:tgtEl>
                                          <p:spTgt spid="28"/>
                                        </p:tgtEl>
                                      </p:cBhvr>
                                    </p:animEffect>
                                    <p:anim calcmode="lin" valueType="num">
                                      <p:cBhvr>
                                        <p:cTn id="103" dur="1000" fill="hold"/>
                                        <p:tgtEl>
                                          <p:spTgt spid="28"/>
                                        </p:tgtEl>
                                        <p:attrNameLst>
                                          <p:attrName>ppt_x</p:attrName>
                                        </p:attrNameLst>
                                      </p:cBhvr>
                                      <p:tavLst>
                                        <p:tav tm="0">
                                          <p:val>
                                            <p:strVal val="#ppt_x"/>
                                          </p:val>
                                        </p:tav>
                                        <p:tav tm="100000">
                                          <p:val>
                                            <p:strVal val="#ppt_x"/>
                                          </p:val>
                                        </p:tav>
                                      </p:tavLst>
                                    </p:anim>
                                    <p:anim calcmode="lin" valueType="num">
                                      <p:cBhvr>
                                        <p:cTn id="104" dur="1000" fill="hold"/>
                                        <p:tgtEl>
                                          <p:spTgt spid="28"/>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fade">
                                      <p:cBhvr>
                                        <p:cTn id="107" dur="1000"/>
                                        <p:tgtEl>
                                          <p:spTgt spid="33"/>
                                        </p:tgtEl>
                                      </p:cBhvr>
                                    </p:animEffect>
                                    <p:anim calcmode="lin" valueType="num">
                                      <p:cBhvr>
                                        <p:cTn id="108" dur="1000" fill="hold"/>
                                        <p:tgtEl>
                                          <p:spTgt spid="33"/>
                                        </p:tgtEl>
                                        <p:attrNameLst>
                                          <p:attrName>ppt_x</p:attrName>
                                        </p:attrNameLst>
                                      </p:cBhvr>
                                      <p:tavLst>
                                        <p:tav tm="0">
                                          <p:val>
                                            <p:strVal val="#ppt_x"/>
                                          </p:val>
                                        </p:tav>
                                        <p:tav tm="100000">
                                          <p:val>
                                            <p:strVal val="#ppt_x"/>
                                          </p:val>
                                        </p:tav>
                                      </p:tavLst>
                                    </p:anim>
                                    <p:anim calcmode="lin" valueType="num">
                                      <p:cBhvr>
                                        <p:cTn id="109" dur="1000" fill="hold"/>
                                        <p:tgtEl>
                                          <p:spTgt spid="33"/>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32"/>
                                        </p:tgtEl>
                                        <p:attrNameLst>
                                          <p:attrName>style.visibility</p:attrName>
                                        </p:attrNameLst>
                                      </p:cBhvr>
                                      <p:to>
                                        <p:strVal val="visible"/>
                                      </p:to>
                                    </p:set>
                                    <p:animEffect transition="in" filter="fade">
                                      <p:cBhvr>
                                        <p:cTn id="112" dur="1000"/>
                                        <p:tgtEl>
                                          <p:spTgt spid="32"/>
                                        </p:tgtEl>
                                      </p:cBhvr>
                                    </p:animEffect>
                                    <p:anim calcmode="lin" valueType="num">
                                      <p:cBhvr>
                                        <p:cTn id="113" dur="1000" fill="hold"/>
                                        <p:tgtEl>
                                          <p:spTgt spid="32"/>
                                        </p:tgtEl>
                                        <p:attrNameLst>
                                          <p:attrName>ppt_x</p:attrName>
                                        </p:attrNameLst>
                                      </p:cBhvr>
                                      <p:tavLst>
                                        <p:tav tm="0">
                                          <p:val>
                                            <p:strVal val="#ppt_x"/>
                                          </p:val>
                                        </p:tav>
                                        <p:tav tm="100000">
                                          <p:val>
                                            <p:strVal val="#ppt_x"/>
                                          </p:val>
                                        </p:tav>
                                      </p:tavLst>
                                    </p:anim>
                                    <p:anim calcmode="lin" valueType="num">
                                      <p:cBhvr>
                                        <p:cTn id="114" dur="1000" fill="hold"/>
                                        <p:tgtEl>
                                          <p:spTgt spid="32"/>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1000"/>
                                        <p:tgtEl>
                                          <p:spTgt spid="31"/>
                                        </p:tgtEl>
                                      </p:cBhvr>
                                    </p:animEffect>
                                    <p:anim calcmode="lin" valueType="num">
                                      <p:cBhvr>
                                        <p:cTn id="118" dur="1000" fill="hold"/>
                                        <p:tgtEl>
                                          <p:spTgt spid="31"/>
                                        </p:tgtEl>
                                        <p:attrNameLst>
                                          <p:attrName>ppt_x</p:attrName>
                                        </p:attrNameLst>
                                      </p:cBhvr>
                                      <p:tavLst>
                                        <p:tav tm="0">
                                          <p:val>
                                            <p:strVal val="#ppt_x"/>
                                          </p:val>
                                        </p:tav>
                                        <p:tav tm="100000">
                                          <p:val>
                                            <p:strVal val="#ppt_x"/>
                                          </p:val>
                                        </p:tav>
                                      </p:tavLst>
                                    </p:anim>
                                    <p:anim calcmode="lin" valueType="num">
                                      <p:cBhvr>
                                        <p:cTn id="119" dur="1000" fill="hold"/>
                                        <p:tgtEl>
                                          <p:spTgt spid="31"/>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21"/>
                                        </p:tgtEl>
                                        <p:attrNameLst>
                                          <p:attrName>style.visibility</p:attrName>
                                        </p:attrNameLst>
                                      </p:cBhvr>
                                      <p:to>
                                        <p:strVal val="visible"/>
                                      </p:to>
                                    </p:set>
                                    <p:animEffect transition="in" filter="fade">
                                      <p:cBhvr>
                                        <p:cTn id="122" dur="1000"/>
                                        <p:tgtEl>
                                          <p:spTgt spid="21"/>
                                        </p:tgtEl>
                                      </p:cBhvr>
                                    </p:animEffect>
                                    <p:anim calcmode="lin" valueType="num">
                                      <p:cBhvr>
                                        <p:cTn id="123" dur="1000" fill="hold"/>
                                        <p:tgtEl>
                                          <p:spTgt spid="21"/>
                                        </p:tgtEl>
                                        <p:attrNameLst>
                                          <p:attrName>ppt_x</p:attrName>
                                        </p:attrNameLst>
                                      </p:cBhvr>
                                      <p:tavLst>
                                        <p:tav tm="0">
                                          <p:val>
                                            <p:strVal val="#ppt_x"/>
                                          </p:val>
                                        </p:tav>
                                        <p:tav tm="100000">
                                          <p:val>
                                            <p:strVal val="#ppt_x"/>
                                          </p:val>
                                        </p:tav>
                                      </p:tavLst>
                                    </p:anim>
                                    <p:anim calcmode="lin" valueType="num">
                                      <p:cBhvr>
                                        <p:cTn id="12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42" presetClass="entr" presetSubtype="0" fill="hold" nodeType="clickEffect">
                                  <p:stCondLst>
                                    <p:cond delay="0"/>
                                  </p:stCondLst>
                                  <p:childTnLst>
                                    <p:set>
                                      <p:cBhvr>
                                        <p:cTn id="128" dur="1" fill="hold">
                                          <p:stCondLst>
                                            <p:cond delay="0"/>
                                          </p:stCondLst>
                                        </p:cTn>
                                        <p:tgtEl>
                                          <p:spTgt spid="64"/>
                                        </p:tgtEl>
                                        <p:attrNameLst>
                                          <p:attrName>style.visibility</p:attrName>
                                        </p:attrNameLst>
                                      </p:cBhvr>
                                      <p:to>
                                        <p:strVal val="visible"/>
                                      </p:to>
                                    </p:set>
                                    <p:animEffect transition="in" filter="fade">
                                      <p:cBhvr>
                                        <p:cTn id="129" dur="1000"/>
                                        <p:tgtEl>
                                          <p:spTgt spid="64"/>
                                        </p:tgtEl>
                                      </p:cBhvr>
                                    </p:animEffect>
                                    <p:anim calcmode="lin" valueType="num">
                                      <p:cBhvr>
                                        <p:cTn id="130" dur="1000" fill="hold"/>
                                        <p:tgtEl>
                                          <p:spTgt spid="64"/>
                                        </p:tgtEl>
                                        <p:attrNameLst>
                                          <p:attrName>ppt_x</p:attrName>
                                        </p:attrNameLst>
                                      </p:cBhvr>
                                      <p:tavLst>
                                        <p:tav tm="0">
                                          <p:val>
                                            <p:strVal val="#ppt_x"/>
                                          </p:val>
                                        </p:tav>
                                        <p:tav tm="100000">
                                          <p:val>
                                            <p:strVal val="#ppt_x"/>
                                          </p:val>
                                        </p:tav>
                                      </p:tavLst>
                                    </p:anim>
                                    <p:anim calcmode="lin" valueType="num">
                                      <p:cBhvr>
                                        <p:cTn id="131" dur="1000" fill="hold"/>
                                        <p:tgtEl>
                                          <p:spTgt spid="64"/>
                                        </p:tgtEl>
                                        <p:attrNameLst>
                                          <p:attrName>ppt_y</p:attrName>
                                        </p:attrNameLst>
                                      </p:cBhvr>
                                      <p:tavLst>
                                        <p:tav tm="0">
                                          <p:val>
                                            <p:strVal val="#ppt_y+.1"/>
                                          </p:val>
                                        </p:tav>
                                        <p:tav tm="100000">
                                          <p:val>
                                            <p:strVal val="#ppt_y"/>
                                          </p:val>
                                        </p:tav>
                                      </p:tavLst>
                                    </p:anim>
                                  </p:childTnLst>
                                </p:cTn>
                              </p:par>
                              <p:par>
                                <p:cTn id="132" presetID="42" presetClass="entr" presetSubtype="0" fill="hold" nodeType="withEffect">
                                  <p:stCondLst>
                                    <p:cond delay="0"/>
                                  </p:stCondLst>
                                  <p:childTnLst>
                                    <p:set>
                                      <p:cBhvr>
                                        <p:cTn id="133" dur="1" fill="hold">
                                          <p:stCondLst>
                                            <p:cond delay="0"/>
                                          </p:stCondLst>
                                        </p:cTn>
                                        <p:tgtEl>
                                          <p:spTgt spid="71"/>
                                        </p:tgtEl>
                                        <p:attrNameLst>
                                          <p:attrName>style.visibility</p:attrName>
                                        </p:attrNameLst>
                                      </p:cBhvr>
                                      <p:to>
                                        <p:strVal val="visible"/>
                                      </p:to>
                                    </p:set>
                                    <p:animEffect transition="in" filter="fade">
                                      <p:cBhvr>
                                        <p:cTn id="134" dur="1000"/>
                                        <p:tgtEl>
                                          <p:spTgt spid="71"/>
                                        </p:tgtEl>
                                      </p:cBhvr>
                                    </p:animEffect>
                                    <p:anim calcmode="lin" valueType="num">
                                      <p:cBhvr>
                                        <p:cTn id="135" dur="1000" fill="hold"/>
                                        <p:tgtEl>
                                          <p:spTgt spid="71"/>
                                        </p:tgtEl>
                                        <p:attrNameLst>
                                          <p:attrName>ppt_x</p:attrName>
                                        </p:attrNameLst>
                                      </p:cBhvr>
                                      <p:tavLst>
                                        <p:tav tm="0">
                                          <p:val>
                                            <p:strVal val="#ppt_x"/>
                                          </p:val>
                                        </p:tav>
                                        <p:tav tm="100000">
                                          <p:val>
                                            <p:strVal val="#ppt_x"/>
                                          </p:val>
                                        </p:tav>
                                      </p:tavLst>
                                    </p:anim>
                                    <p:anim calcmode="lin" valueType="num">
                                      <p:cBhvr>
                                        <p:cTn id="136" dur="1000" fill="hold"/>
                                        <p:tgtEl>
                                          <p:spTgt spid="71"/>
                                        </p:tgtEl>
                                        <p:attrNameLst>
                                          <p:attrName>ppt_y</p:attrName>
                                        </p:attrNameLst>
                                      </p:cBhvr>
                                      <p:tavLst>
                                        <p:tav tm="0">
                                          <p:val>
                                            <p:strVal val="#ppt_y+.1"/>
                                          </p:val>
                                        </p:tav>
                                        <p:tav tm="100000">
                                          <p:val>
                                            <p:strVal val="#ppt_y"/>
                                          </p:val>
                                        </p:tav>
                                      </p:tavLst>
                                    </p:anim>
                                  </p:childTnLst>
                                </p:cTn>
                              </p:par>
                              <p:par>
                                <p:cTn id="137" presetID="42" presetClass="entr" presetSubtype="0" fill="hold" nodeType="withEffect">
                                  <p:stCondLst>
                                    <p:cond delay="0"/>
                                  </p:stCondLst>
                                  <p:childTnLst>
                                    <p:set>
                                      <p:cBhvr>
                                        <p:cTn id="138" dur="1" fill="hold">
                                          <p:stCondLst>
                                            <p:cond delay="0"/>
                                          </p:stCondLst>
                                        </p:cTn>
                                        <p:tgtEl>
                                          <p:spTgt spid="66"/>
                                        </p:tgtEl>
                                        <p:attrNameLst>
                                          <p:attrName>style.visibility</p:attrName>
                                        </p:attrNameLst>
                                      </p:cBhvr>
                                      <p:to>
                                        <p:strVal val="visible"/>
                                      </p:to>
                                    </p:set>
                                    <p:animEffect transition="in" filter="fade">
                                      <p:cBhvr>
                                        <p:cTn id="139" dur="1000"/>
                                        <p:tgtEl>
                                          <p:spTgt spid="66"/>
                                        </p:tgtEl>
                                      </p:cBhvr>
                                    </p:animEffect>
                                    <p:anim calcmode="lin" valueType="num">
                                      <p:cBhvr>
                                        <p:cTn id="140" dur="1000" fill="hold"/>
                                        <p:tgtEl>
                                          <p:spTgt spid="66"/>
                                        </p:tgtEl>
                                        <p:attrNameLst>
                                          <p:attrName>ppt_x</p:attrName>
                                        </p:attrNameLst>
                                      </p:cBhvr>
                                      <p:tavLst>
                                        <p:tav tm="0">
                                          <p:val>
                                            <p:strVal val="#ppt_x"/>
                                          </p:val>
                                        </p:tav>
                                        <p:tav tm="100000">
                                          <p:val>
                                            <p:strVal val="#ppt_x"/>
                                          </p:val>
                                        </p:tav>
                                      </p:tavLst>
                                    </p:anim>
                                    <p:anim calcmode="lin" valueType="num">
                                      <p:cBhvr>
                                        <p:cTn id="141" dur="1000" fill="hold"/>
                                        <p:tgtEl>
                                          <p:spTgt spid="66"/>
                                        </p:tgtEl>
                                        <p:attrNameLst>
                                          <p:attrName>ppt_y</p:attrName>
                                        </p:attrNameLst>
                                      </p:cBhvr>
                                      <p:tavLst>
                                        <p:tav tm="0">
                                          <p:val>
                                            <p:strVal val="#ppt_y+.1"/>
                                          </p:val>
                                        </p:tav>
                                        <p:tav tm="100000">
                                          <p:val>
                                            <p:strVal val="#ppt_y"/>
                                          </p:val>
                                        </p:tav>
                                      </p:tavLst>
                                    </p:anim>
                                  </p:childTnLst>
                                </p:cTn>
                              </p:par>
                              <p:par>
                                <p:cTn id="142" presetID="42" presetClass="entr" presetSubtype="0" fill="hold" nodeType="withEffect">
                                  <p:stCondLst>
                                    <p:cond delay="0"/>
                                  </p:stCondLst>
                                  <p:childTnLst>
                                    <p:set>
                                      <p:cBhvr>
                                        <p:cTn id="143" dur="1" fill="hold">
                                          <p:stCondLst>
                                            <p:cond delay="0"/>
                                          </p:stCondLst>
                                        </p:cTn>
                                        <p:tgtEl>
                                          <p:spTgt spid="68"/>
                                        </p:tgtEl>
                                        <p:attrNameLst>
                                          <p:attrName>style.visibility</p:attrName>
                                        </p:attrNameLst>
                                      </p:cBhvr>
                                      <p:to>
                                        <p:strVal val="visible"/>
                                      </p:to>
                                    </p:set>
                                    <p:animEffect transition="in" filter="fade">
                                      <p:cBhvr>
                                        <p:cTn id="144" dur="1000"/>
                                        <p:tgtEl>
                                          <p:spTgt spid="68"/>
                                        </p:tgtEl>
                                      </p:cBhvr>
                                    </p:animEffect>
                                    <p:anim calcmode="lin" valueType="num">
                                      <p:cBhvr>
                                        <p:cTn id="145" dur="1000" fill="hold"/>
                                        <p:tgtEl>
                                          <p:spTgt spid="68"/>
                                        </p:tgtEl>
                                        <p:attrNameLst>
                                          <p:attrName>ppt_x</p:attrName>
                                        </p:attrNameLst>
                                      </p:cBhvr>
                                      <p:tavLst>
                                        <p:tav tm="0">
                                          <p:val>
                                            <p:strVal val="#ppt_x"/>
                                          </p:val>
                                        </p:tav>
                                        <p:tav tm="100000">
                                          <p:val>
                                            <p:strVal val="#ppt_x"/>
                                          </p:val>
                                        </p:tav>
                                      </p:tavLst>
                                    </p:anim>
                                    <p:anim calcmode="lin" valueType="num">
                                      <p:cBhvr>
                                        <p:cTn id="146"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grpId="0" nodeType="clickEffect">
                                  <p:stCondLst>
                                    <p:cond delay="0"/>
                                  </p:stCondLst>
                                  <p:childTnLst>
                                    <p:set>
                                      <p:cBhvr>
                                        <p:cTn id="150" dur="1" fill="hold">
                                          <p:stCondLst>
                                            <p:cond delay="0"/>
                                          </p:stCondLst>
                                        </p:cTn>
                                        <p:tgtEl>
                                          <p:spTgt spid="34"/>
                                        </p:tgtEl>
                                        <p:attrNameLst>
                                          <p:attrName>style.visibility</p:attrName>
                                        </p:attrNameLst>
                                      </p:cBhvr>
                                      <p:to>
                                        <p:strVal val="visible"/>
                                      </p:to>
                                    </p:set>
                                    <p:animEffect transition="in" filter="wipe(down)">
                                      <p:cBhvr>
                                        <p:cTn id="151" dur="1000"/>
                                        <p:tgtEl>
                                          <p:spTgt spid="34"/>
                                        </p:tgtEl>
                                      </p:cBhvr>
                                    </p:animEffect>
                                  </p:childTnLst>
                                </p:cTn>
                              </p:par>
                            </p:childTnLst>
                          </p:cTn>
                        </p:par>
                        <p:par>
                          <p:cTn id="152" fill="hold">
                            <p:stCondLst>
                              <p:cond delay="1000"/>
                            </p:stCondLst>
                            <p:childTnLst>
                              <p:par>
                                <p:cTn id="153" presetID="22" presetClass="entr" presetSubtype="4" fill="hold" grpId="0" nodeType="afterEffect">
                                  <p:stCondLst>
                                    <p:cond delay="0"/>
                                  </p:stCondLst>
                                  <p:childTnLst>
                                    <p:set>
                                      <p:cBhvr>
                                        <p:cTn id="154" dur="1" fill="hold">
                                          <p:stCondLst>
                                            <p:cond delay="0"/>
                                          </p:stCondLst>
                                        </p:cTn>
                                        <p:tgtEl>
                                          <p:spTgt spid="35"/>
                                        </p:tgtEl>
                                        <p:attrNameLst>
                                          <p:attrName>style.visibility</p:attrName>
                                        </p:attrNameLst>
                                      </p:cBhvr>
                                      <p:to>
                                        <p:strVal val="visible"/>
                                      </p:to>
                                    </p:set>
                                    <p:animEffect transition="in" filter="wipe(down)">
                                      <p:cBhvr>
                                        <p:cTn id="155" dur="1000"/>
                                        <p:tgtEl>
                                          <p:spTgt spid="35"/>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13"/>
                                        </p:tgtEl>
                                        <p:attrNameLst>
                                          <p:attrName>style.visibility</p:attrName>
                                        </p:attrNameLst>
                                      </p:cBhvr>
                                      <p:to>
                                        <p:strVal val="visible"/>
                                      </p:to>
                                    </p:set>
                                    <p:animEffect transition="in" filter="wipe(left)">
                                      <p:cBhvr>
                                        <p:cTn id="160" dur="1000"/>
                                        <p:tgtEl>
                                          <p:spTgt spid="13"/>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4" fill="hold" grpId="0" nodeType="clickEffect">
                                  <p:stCondLst>
                                    <p:cond delay="0"/>
                                  </p:stCondLst>
                                  <p:childTnLst>
                                    <p:set>
                                      <p:cBhvr>
                                        <p:cTn id="164" dur="1" fill="hold">
                                          <p:stCondLst>
                                            <p:cond delay="0"/>
                                          </p:stCondLst>
                                        </p:cTn>
                                        <p:tgtEl>
                                          <p:spTgt spid="54"/>
                                        </p:tgtEl>
                                        <p:attrNameLst>
                                          <p:attrName>style.visibility</p:attrName>
                                        </p:attrNameLst>
                                      </p:cBhvr>
                                      <p:to>
                                        <p:strVal val="visible"/>
                                      </p:to>
                                    </p:set>
                                    <p:animEffect transition="in" filter="wipe(down)">
                                      <p:cBhvr>
                                        <p:cTn id="165" dur="1000"/>
                                        <p:tgtEl>
                                          <p:spTgt spid="54"/>
                                        </p:tgtEl>
                                      </p:cBhvr>
                                    </p:animEffect>
                                  </p:childTnLst>
                                </p:cTn>
                              </p:par>
                            </p:childTnLst>
                          </p:cTn>
                        </p:par>
                        <p:par>
                          <p:cTn id="166" fill="hold">
                            <p:stCondLst>
                              <p:cond delay="1000"/>
                            </p:stCondLst>
                            <p:childTnLst>
                              <p:par>
                                <p:cTn id="167" presetID="22" presetClass="entr" presetSubtype="4" fill="hold" grpId="0" nodeType="afterEffect">
                                  <p:stCondLst>
                                    <p:cond delay="0"/>
                                  </p:stCondLst>
                                  <p:childTnLst>
                                    <p:set>
                                      <p:cBhvr>
                                        <p:cTn id="168" dur="1" fill="hold">
                                          <p:stCondLst>
                                            <p:cond delay="0"/>
                                          </p:stCondLst>
                                        </p:cTn>
                                        <p:tgtEl>
                                          <p:spTgt spid="39"/>
                                        </p:tgtEl>
                                        <p:attrNameLst>
                                          <p:attrName>style.visibility</p:attrName>
                                        </p:attrNameLst>
                                      </p:cBhvr>
                                      <p:to>
                                        <p:strVal val="visible"/>
                                      </p:to>
                                    </p:set>
                                    <p:animEffect transition="in" filter="wipe(down)">
                                      <p:cBhvr>
                                        <p:cTn id="169" dur="1000"/>
                                        <p:tgtEl>
                                          <p:spTgt spid="39"/>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4" fill="hold" grpId="0" nodeType="clickEffect">
                                  <p:stCondLst>
                                    <p:cond delay="0"/>
                                  </p:stCondLst>
                                  <p:childTnLst>
                                    <p:set>
                                      <p:cBhvr>
                                        <p:cTn id="173" dur="1" fill="hold">
                                          <p:stCondLst>
                                            <p:cond delay="0"/>
                                          </p:stCondLst>
                                        </p:cTn>
                                        <p:tgtEl>
                                          <p:spTgt spid="36"/>
                                        </p:tgtEl>
                                        <p:attrNameLst>
                                          <p:attrName>style.visibility</p:attrName>
                                        </p:attrNameLst>
                                      </p:cBhvr>
                                      <p:to>
                                        <p:strVal val="visible"/>
                                      </p:to>
                                    </p:set>
                                    <p:animEffect transition="in" filter="wipe(down)">
                                      <p:cBhvr>
                                        <p:cTn id="174" dur="1000"/>
                                        <p:tgtEl>
                                          <p:spTgt spid="36"/>
                                        </p:tgtEl>
                                      </p:cBhvr>
                                    </p:animEffect>
                                  </p:childTnLst>
                                </p:cTn>
                              </p:par>
                            </p:childTnLst>
                          </p:cTn>
                        </p:par>
                        <p:par>
                          <p:cTn id="175" fill="hold">
                            <p:stCondLst>
                              <p:cond delay="1000"/>
                            </p:stCondLst>
                            <p:childTnLst>
                              <p:par>
                                <p:cTn id="176" presetID="22" presetClass="entr" presetSubtype="2" fill="hold" grpId="0" nodeType="afterEffect">
                                  <p:stCondLst>
                                    <p:cond delay="0"/>
                                  </p:stCondLst>
                                  <p:childTnLst>
                                    <p:set>
                                      <p:cBhvr>
                                        <p:cTn id="177" dur="1" fill="hold">
                                          <p:stCondLst>
                                            <p:cond delay="0"/>
                                          </p:stCondLst>
                                        </p:cTn>
                                        <p:tgtEl>
                                          <p:spTgt spid="55"/>
                                        </p:tgtEl>
                                        <p:attrNameLst>
                                          <p:attrName>style.visibility</p:attrName>
                                        </p:attrNameLst>
                                      </p:cBhvr>
                                      <p:to>
                                        <p:strVal val="visible"/>
                                      </p:to>
                                    </p:set>
                                    <p:animEffect transition="in" filter="wipe(right)">
                                      <p:cBhvr>
                                        <p:cTn id="178" dur="1000"/>
                                        <p:tgtEl>
                                          <p:spTgt spid="55"/>
                                        </p:tgtEl>
                                      </p:cBhvr>
                                    </p:animEffect>
                                  </p:childTnLst>
                                </p:cTn>
                              </p:par>
                            </p:childTnLst>
                          </p:cTn>
                        </p:par>
                        <p:par>
                          <p:cTn id="179" fill="hold">
                            <p:stCondLst>
                              <p:cond delay="2000"/>
                            </p:stCondLst>
                            <p:childTnLst>
                              <p:par>
                                <p:cTn id="180" presetID="22" presetClass="entr" presetSubtype="1" fill="hold" grpId="0" nodeType="afterEffect">
                                  <p:stCondLst>
                                    <p:cond delay="0"/>
                                  </p:stCondLst>
                                  <p:childTnLst>
                                    <p:set>
                                      <p:cBhvr>
                                        <p:cTn id="181" dur="1" fill="hold">
                                          <p:stCondLst>
                                            <p:cond delay="0"/>
                                          </p:stCondLst>
                                        </p:cTn>
                                        <p:tgtEl>
                                          <p:spTgt spid="56"/>
                                        </p:tgtEl>
                                        <p:attrNameLst>
                                          <p:attrName>style.visibility</p:attrName>
                                        </p:attrNameLst>
                                      </p:cBhvr>
                                      <p:to>
                                        <p:strVal val="visible"/>
                                      </p:to>
                                    </p:set>
                                    <p:animEffect transition="in" filter="wipe(up)">
                                      <p:cBhvr>
                                        <p:cTn id="182" dur="1000"/>
                                        <p:tgtEl>
                                          <p:spTgt spid="56"/>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8" fill="hold" grpId="0" nodeType="clickEffect">
                                  <p:stCondLst>
                                    <p:cond delay="0"/>
                                  </p:stCondLst>
                                  <p:childTnLst>
                                    <p:set>
                                      <p:cBhvr>
                                        <p:cTn id="186" dur="1" fill="hold">
                                          <p:stCondLst>
                                            <p:cond delay="0"/>
                                          </p:stCondLst>
                                        </p:cTn>
                                        <p:tgtEl>
                                          <p:spTgt spid="14"/>
                                        </p:tgtEl>
                                        <p:attrNameLst>
                                          <p:attrName>style.visibility</p:attrName>
                                        </p:attrNameLst>
                                      </p:cBhvr>
                                      <p:to>
                                        <p:strVal val="visible"/>
                                      </p:to>
                                    </p:set>
                                    <p:animEffect transition="in" filter="wipe(left)">
                                      <p:cBhvr>
                                        <p:cTn id="187" dur="1000"/>
                                        <p:tgtEl>
                                          <p:spTgt spid="14"/>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4" fill="hold" grpId="0" nodeType="clickEffect">
                                  <p:stCondLst>
                                    <p:cond delay="0"/>
                                  </p:stCondLst>
                                  <p:childTnLst>
                                    <p:set>
                                      <p:cBhvr>
                                        <p:cTn id="191" dur="1" fill="hold">
                                          <p:stCondLst>
                                            <p:cond delay="0"/>
                                          </p:stCondLst>
                                        </p:cTn>
                                        <p:tgtEl>
                                          <p:spTgt spid="52"/>
                                        </p:tgtEl>
                                        <p:attrNameLst>
                                          <p:attrName>style.visibility</p:attrName>
                                        </p:attrNameLst>
                                      </p:cBhvr>
                                      <p:to>
                                        <p:strVal val="visible"/>
                                      </p:to>
                                    </p:set>
                                    <p:animEffect transition="in" filter="wipe(down)">
                                      <p:cBhvr>
                                        <p:cTn id="192" dur="1000"/>
                                        <p:tgtEl>
                                          <p:spTgt spid="52"/>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1" fill="hold" grpId="0" nodeType="clickEffect">
                                  <p:stCondLst>
                                    <p:cond delay="0"/>
                                  </p:stCondLst>
                                  <p:childTnLst>
                                    <p:set>
                                      <p:cBhvr>
                                        <p:cTn id="196" dur="1" fill="hold">
                                          <p:stCondLst>
                                            <p:cond delay="0"/>
                                          </p:stCondLst>
                                        </p:cTn>
                                        <p:tgtEl>
                                          <p:spTgt spid="53"/>
                                        </p:tgtEl>
                                        <p:attrNameLst>
                                          <p:attrName>style.visibility</p:attrName>
                                        </p:attrNameLst>
                                      </p:cBhvr>
                                      <p:to>
                                        <p:strVal val="visible"/>
                                      </p:to>
                                    </p:set>
                                    <p:animEffect transition="in" filter="wipe(up)">
                                      <p:cBhvr>
                                        <p:cTn id="197" dur="1000"/>
                                        <p:tgtEl>
                                          <p:spTgt spid="53"/>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4" fill="hold" grpId="0" nodeType="clickEffect">
                                  <p:stCondLst>
                                    <p:cond delay="0"/>
                                  </p:stCondLst>
                                  <p:childTnLst>
                                    <p:set>
                                      <p:cBhvr>
                                        <p:cTn id="201" dur="1" fill="hold">
                                          <p:stCondLst>
                                            <p:cond delay="0"/>
                                          </p:stCondLst>
                                        </p:cTn>
                                        <p:tgtEl>
                                          <p:spTgt spid="40"/>
                                        </p:tgtEl>
                                        <p:attrNameLst>
                                          <p:attrName>style.visibility</p:attrName>
                                        </p:attrNameLst>
                                      </p:cBhvr>
                                      <p:to>
                                        <p:strVal val="visible"/>
                                      </p:to>
                                    </p:set>
                                    <p:animEffect transition="in" filter="wipe(down)">
                                      <p:cBhvr>
                                        <p:cTn id="202" dur="1000"/>
                                        <p:tgtEl>
                                          <p:spTgt spid="40"/>
                                        </p:tgtEl>
                                      </p:cBhvr>
                                    </p:animEffect>
                                  </p:childTnLst>
                                </p:cTn>
                              </p:par>
                            </p:childTnLst>
                          </p:cTn>
                        </p:par>
                        <p:par>
                          <p:cTn id="203" fill="hold">
                            <p:stCondLst>
                              <p:cond delay="1000"/>
                            </p:stCondLst>
                            <p:childTnLst>
                              <p:par>
                                <p:cTn id="204" presetID="22" presetClass="entr" presetSubtype="2" fill="hold" grpId="0" nodeType="afterEffect">
                                  <p:stCondLst>
                                    <p:cond delay="0"/>
                                  </p:stCondLst>
                                  <p:childTnLst>
                                    <p:set>
                                      <p:cBhvr>
                                        <p:cTn id="205" dur="1" fill="hold">
                                          <p:stCondLst>
                                            <p:cond delay="0"/>
                                          </p:stCondLst>
                                        </p:cTn>
                                        <p:tgtEl>
                                          <p:spTgt spid="15"/>
                                        </p:tgtEl>
                                        <p:attrNameLst>
                                          <p:attrName>style.visibility</p:attrName>
                                        </p:attrNameLst>
                                      </p:cBhvr>
                                      <p:to>
                                        <p:strVal val="visible"/>
                                      </p:to>
                                    </p:set>
                                    <p:animEffect transition="in" filter="wipe(right)">
                                      <p:cBhvr>
                                        <p:cTn id="206" dur="1000"/>
                                        <p:tgtEl>
                                          <p:spTgt spid="15"/>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1" fill="hold" grpId="0" nodeType="clickEffect">
                                  <p:stCondLst>
                                    <p:cond delay="0"/>
                                  </p:stCondLst>
                                  <p:childTnLst>
                                    <p:set>
                                      <p:cBhvr>
                                        <p:cTn id="210" dur="1" fill="hold">
                                          <p:stCondLst>
                                            <p:cond delay="0"/>
                                          </p:stCondLst>
                                        </p:cTn>
                                        <p:tgtEl>
                                          <p:spTgt spid="48"/>
                                        </p:tgtEl>
                                        <p:attrNameLst>
                                          <p:attrName>style.visibility</p:attrName>
                                        </p:attrNameLst>
                                      </p:cBhvr>
                                      <p:to>
                                        <p:strVal val="visible"/>
                                      </p:to>
                                    </p:set>
                                    <p:animEffect transition="in" filter="wipe(up)">
                                      <p:cBhvr>
                                        <p:cTn id="211" dur="1000"/>
                                        <p:tgtEl>
                                          <p:spTgt spid="48"/>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4" fill="hold" grpId="0" nodeType="clickEffect">
                                  <p:stCondLst>
                                    <p:cond delay="0"/>
                                  </p:stCondLst>
                                  <p:childTnLst>
                                    <p:set>
                                      <p:cBhvr>
                                        <p:cTn id="215" dur="1" fill="hold">
                                          <p:stCondLst>
                                            <p:cond delay="0"/>
                                          </p:stCondLst>
                                        </p:cTn>
                                        <p:tgtEl>
                                          <p:spTgt spid="49"/>
                                        </p:tgtEl>
                                        <p:attrNameLst>
                                          <p:attrName>style.visibility</p:attrName>
                                        </p:attrNameLst>
                                      </p:cBhvr>
                                      <p:to>
                                        <p:strVal val="visible"/>
                                      </p:to>
                                    </p:set>
                                    <p:animEffect transition="in" filter="wipe(down)">
                                      <p:cBhvr>
                                        <p:cTn id="216" dur="1000"/>
                                        <p:tgtEl>
                                          <p:spTgt spid="49"/>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4" fill="hold" grpId="0" nodeType="clickEffect">
                                  <p:stCondLst>
                                    <p:cond delay="0"/>
                                  </p:stCondLst>
                                  <p:childTnLst>
                                    <p:set>
                                      <p:cBhvr>
                                        <p:cTn id="220" dur="1" fill="hold">
                                          <p:stCondLst>
                                            <p:cond delay="0"/>
                                          </p:stCondLst>
                                        </p:cTn>
                                        <p:tgtEl>
                                          <p:spTgt spid="42"/>
                                        </p:tgtEl>
                                        <p:attrNameLst>
                                          <p:attrName>style.visibility</p:attrName>
                                        </p:attrNameLst>
                                      </p:cBhvr>
                                      <p:to>
                                        <p:strVal val="visible"/>
                                      </p:to>
                                    </p:set>
                                    <p:animEffect transition="in" filter="wipe(down)">
                                      <p:cBhvr>
                                        <p:cTn id="221" dur="1000"/>
                                        <p:tgtEl>
                                          <p:spTgt spid="42"/>
                                        </p:tgtEl>
                                      </p:cBhvr>
                                    </p:animEffect>
                                  </p:childTnLst>
                                </p:cTn>
                              </p:par>
                            </p:childTnLst>
                          </p:cTn>
                        </p:par>
                        <p:par>
                          <p:cTn id="222" fill="hold">
                            <p:stCondLst>
                              <p:cond delay="1000"/>
                            </p:stCondLst>
                            <p:childTnLst>
                              <p:par>
                                <p:cTn id="223" presetID="22" presetClass="entr" presetSubtype="4" fill="hold" grpId="0" nodeType="afterEffect">
                                  <p:stCondLst>
                                    <p:cond delay="0"/>
                                  </p:stCondLst>
                                  <p:childTnLst>
                                    <p:set>
                                      <p:cBhvr>
                                        <p:cTn id="224" dur="1" fill="hold">
                                          <p:stCondLst>
                                            <p:cond delay="0"/>
                                          </p:stCondLst>
                                        </p:cTn>
                                        <p:tgtEl>
                                          <p:spTgt spid="41"/>
                                        </p:tgtEl>
                                        <p:attrNameLst>
                                          <p:attrName>style.visibility</p:attrName>
                                        </p:attrNameLst>
                                      </p:cBhvr>
                                      <p:to>
                                        <p:strVal val="visible"/>
                                      </p:to>
                                    </p:set>
                                    <p:animEffect transition="in" filter="wipe(down)">
                                      <p:cBhvr>
                                        <p:cTn id="225" dur="1000"/>
                                        <p:tgtEl>
                                          <p:spTgt spid="41"/>
                                        </p:tgtEl>
                                      </p:cBhvr>
                                    </p:animEffect>
                                  </p:childTnLst>
                                </p:cTn>
                              </p:par>
                            </p:childTnLst>
                          </p:cTn>
                        </p:par>
                      </p:childTnLst>
                    </p:cTn>
                  </p:par>
                  <p:par>
                    <p:cTn id="226" fill="hold">
                      <p:stCondLst>
                        <p:cond delay="indefinite"/>
                      </p:stCondLst>
                      <p:childTnLst>
                        <p:par>
                          <p:cTn id="227" fill="hold">
                            <p:stCondLst>
                              <p:cond delay="0"/>
                            </p:stCondLst>
                            <p:childTnLst>
                              <p:par>
                                <p:cTn id="228" presetID="22" presetClass="entr" presetSubtype="2" fill="hold" grpId="0" nodeType="clickEffect">
                                  <p:stCondLst>
                                    <p:cond delay="0"/>
                                  </p:stCondLst>
                                  <p:childTnLst>
                                    <p:set>
                                      <p:cBhvr>
                                        <p:cTn id="229" dur="1" fill="hold">
                                          <p:stCondLst>
                                            <p:cond delay="0"/>
                                          </p:stCondLst>
                                        </p:cTn>
                                        <p:tgtEl>
                                          <p:spTgt spid="50"/>
                                        </p:tgtEl>
                                        <p:attrNameLst>
                                          <p:attrName>style.visibility</p:attrName>
                                        </p:attrNameLst>
                                      </p:cBhvr>
                                      <p:to>
                                        <p:strVal val="visible"/>
                                      </p:to>
                                    </p:set>
                                    <p:animEffect transition="in" filter="wipe(right)">
                                      <p:cBhvr>
                                        <p:cTn id="230" dur="1000"/>
                                        <p:tgtEl>
                                          <p:spTgt spid="50"/>
                                        </p:tgtEl>
                                      </p:cBhvr>
                                    </p:animEffect>
                                  </p:childTnLst>
                                </p:cTn>
                              </p:par>
                            </p:childTnLst>
                          </p:cTn>
                        </p:par>
                      </p:childTnLst>
                    </p:cTn>
                  </p:par>
                  <p:par>
                    <p:cTn id="231" fill="hold">
                      <p:stCondLst>
                        <p:cond delay="indefinite"/>
                      </p:stCondLst>
                      <p:childTnLst>
                        <p:par>
                          <p:cTn id="232" fill="hold">
                            <p:stCondLst>
                              <p:cond delay="0"/>
                            </p:stCondLst>
                            <p:childTnLst>
                              <p:par>
                                <p:cTn id="233" presetID="22" presetClass="entr" presetSubtype="4" fill="hold" grpId="0" nodeType="clickEffect">
                                  <p:stCondLst>
                                    <p:cond delay="0"/>
                                  </p:stCondLst>
                                  <p:childTnLst>
                                    <p:set>
                                      <p:cBhvr>
                                        <p:cTn id="234" dur="1" fill="hold">
                                          <p:stCondLst>
                                            <p:cond delay="0"/>
                                          </p:stCondLst>
                                        </p:cTn>
                                        <p:tgtEl>
                                          <p:spTgt spid="47"/>
                                        </p:tgtEl>
                                        <p:attrNameLst>
                                          <p:attrName>style.visibility</p:attrName>
                                        </p:attrNameLst>
                                      </p:cBhvr>
                                      <p:to>
                                        <p:strVal val="visible"/>
                                      </p:to>
                                    </p:set>
                                    <p:animEffect transition="in" filter="wipe(down)">
                                      <p:cBhvr>
                                        <p:cTn id="235" dur="1000"/>
                                        <p:tgtEl>
                                          <p:spTgt spid="47"/>
                                        </p:tgtEl>
                                      </p:cBhvr>
                                    </p:animEffect>
                                  </p:childTnLst>
                                </p:cTn>
                              </p:par>
                            </p:childTnLst>
                          </p:cTn>
                        </p:par>
                        <p:par>
                          <p:cTn id="236" fill="hold">
                            <p:stCondLst>
                              <p:cond delay="1000"/>
                            </p:stCondLst>
                            <p:childTnLst>
                              <p:par>
                                <p:cTn id="237" presetID="22" presetClass="entr" presetSubtype="2" fill="hold" grpId="0" nodeType="afterEffect">
                                  <p:stCondLst>
                                    <p:cond delay="0"/>
                                  </p:stCondLst>
                                  <p:childTnLst>
                                    <p:set>
                                      <p:cBhvr>
                                        <p:cTn id="238" dur="1" fill="hold">
                                          <p:stCondLst>
                                            <p:cond delay="0"/>
                                          </p:stCondLst>
                                        </p:cTn>
                                        <p:tgtEl>
                                          <p:spTgt spid="46"/>
                                        </p:tgtEl>
                                        <p:attrNameLst>
                                          <p:attrName>style.visibility</p:attrName>
                                        </p:attrNameLst>
                                      </p:cBhvr>
                                      <p:to>
                                        <p:strVal val="visible"/>
                                      </p:to>
                                    </p:set>
                                    <p:animEffect transition="in" filter="wipe(right)">
                                      <p:cBhvr>
                                        <p:cTn id="239" dur="1000"/>
                                        <p:tgtEl>
                                          <p:spTgt spid="46"/>
                                        </p:tgtEl>
                                      </p:cBhvr>
                                    </p:animEffect>
                                  </p:childTnLst>
                                </p:cTn>
                              </p:par>
                            </p:childTnLst>
                          </p:cTn>
                        </p:par>
                      </p:childTnLst>
                    </p:cTn>
                  </p:par>
                  <p:par>
                    <p:cTn id="240" fill="hold">
                      <p:stCondLst>
                        <p:cond delay="indefinite"/>
                      </p:stCondLst>
                      <p:childTnLst>
                        <p:par>
                          <p:cTn id="241" fill="hold">
                            <p:stCondLst>
                              <p:cond delay="0"/>
                            </p:stCondLst>
                            <p:childTnLst>
                              <p:par>
                                <p:cTn id="242" presetID="22" presetClass="entr" presetSubtype="1" fill="hold" grpId="0" nodeType="clickEffect">
                                  <p:stCondLst>
                                    <p:cond delay="0"/>
                                  </p:stCondLst>
                                  <p:childTnLst>
                                    <p:set>
                                      <p:cBhvr>
                                        <p:cTn id="243" dur="1" fill="hold">
                                          <p:stCondLst>
                                            <p:cond delay="0"/>
                                          </p:stCondLst>
                                        </p:cTn>
                                        <p:tgtEl>
                                          <p:spTgt spid="45"/>
                                        </p:tgtEl>
                                        <p:attrNameLst>
                                          <p:attrName>style.visibility</p:attrName>
                                        </p:attrNameLst>
                                      </p:cBhvr>
                                      <p:to>
                                        <p:strVal val="visible"/>
                                      </p:to>
                                    </p:set>
                                    <p:animEffect transition="in" filter="wipe(up)">
                                      <p:cBhvr>
                                        <p:cTn id="244" dur="1000"/>
                                        <p:tgtEl>
                                          <p:spTgt spid="45"/>
                                        </p:tgtEl>
                                      </p:cBhvr>
                                    </p:animEffect>
                                  </p:childTnLst>
                                </p:cTn>
                              </p:par>
                            </p:childTnLst>
                          </p:cTn>
                        </p:par>
                      </p:childTnLst>
                    </p:cTn>
                  </p:par>
                  <p:par>
                    <p:cTn id="245" fill="hold">
                      <p:stCondLst>
                        <p:cond delay="indefinite"/>
                      </p:stCondLst>
                      <p:childTnLst>
                        <p:par>
                          <p:cTn id="246" fill="hold">
                            <p:stCondLst>
                              <p:cond delay="0"/>
                            </p:stCondLst>
                            <p:childTnLst>
                              <p:par>
                                <p:cTn id="247" presetID="22" presetClass="entr" presetSubtype="8" fill="hold" grpId="0" nodeType="clickEffect">
                                  <p:stCondLst>
                                    <p:cond delay="0"/>
                                  </p:stCondLst>
                                  <p:childTnLst>
                                    <p:set>
                                      <p:cBhvr>
                                        <p:cTn id="248" dur="1" fill="hold">
                                          <p:stCondLst>
                                            <p:cond delay="0"/>
                                          </p:stCondLst>
                                        </p:cTn>
                                        <p:tgtEl>
                                          <p:spTgt spid="44"/>
                                        </p:tgtEl>
                                        <p:attrNameLst>
                                          <p:attrName>style.visibility</p:attrName>
                                        </p:attrNameLst>
                                      </p:cBhvr>
                                      <p:to>
                                        <p:strVal val="visible"/>
                                      </p:to>
                                    </p:set>
                                    <p:animEffect transition="in" filter="wipe(left)">
                                      <p:cBhvr>
                                        <p:cTn id="249" dur="1000"/>
                                        <p:tgtEl>
                                          <p:spTgt spid="44"/>
                                        </p:tgtEl>
                                      </p:cBhvr>
                                    </p:animEffect>
                                  </p:childTnLst>
                                </p:cTn>
                              </p:par>
                            </p:childTnLst>
                          </p:cTn>
                        </p:par>
                      </p:childTnLst>
                    </p:cTn>
                  </p:par>
                  <p:par>
                    <p:cTn id="250" fill="hold">
                      <p:stCondLst>
                        <p:cond delay="indefinite"/>
                      </p:stCondLst>
                      <p:childTnLst>
                        <p:par>
                          <p:cTn id="251" fill="hold">
                            <p:stCondLst>
                              <p:cond delay="0"/>
                            </p:stCondLst>
                            <p:childTnLst>
                              <p:par>
                                <p:cTn id="252" presetID="22" presetClass="entr" presetSubtype="8" fill="hold" grpId="0" nodeType="clickEffect">
                                  <p:stCondLst>
                                    <p:cond delay="0"/>
                                  </p:stCondLst>
                                  <p:childTnLst>
                                    <p:set>
                                      <p:cBhvr>
                                        <p:cTn id="253" dur="1" fill="hold">
                                          <p:stCondLst>
                                            <p:cond delay="0"/>
                                          </p:stCondLst>
                                        </p:cTn>
                                        <p:tgtEl>
                                          <p:spTgt spid="57"/>
                                        </p:tgtEl>
                                        <p:attrNameLst>
                                          <p:attrName>style.visibility</p:attrName>
                                        </p:attrNameLst>
                                      </p:cBhvr>
                                      <p:to>
                                        <p:strVal val="visible"/>
                                      </p:to>
                                    </p:set>
                                    <p:animEffect transition="in" filter="wipe(left)">
                                      <p:cBhvr>
                                        <p:cTn id="254" dur="1000"/>
                                        <p:tgtEl>
                                          <p:spTgt spid="57"/>
                                        </p:tgtEl>
                                      </p:cBhvr>
                                    </p:animEffect>
                                  </p:childTnLst>
                                </p:cTn>
                              </p:par>
                            </p:childTnLst>
                          </p:cTn>
                        </p:par>
                      </p:childTnLst>
                    </p:cTn>
                  </p:par>
                  <p:par>
                    <p:cTn id="255" fill="hold">
                      <p:stCondLst>
                        <p:cond delay="indefinite"/>
                      </p:stCondLst>
                      <p:childTnLst>
                        <p:par>
                          <p:cTn id="256" fill="hold">
                            <p:stCondLst>
                              <p:cond delay="0"/>
                            </p:stCondLst>
                            <p:childTnLst>
                              <p:par>
                                <p:cTn id="257" presetID="22" presetClass="entr" presetSubtype="4" fill="hold" grpId="0" nodeType="clickEffect">
                                  <p:stCondLst>
                                    <p:cond delay="0"/>
                                  </p:stCondLst>
                                  <p:childTnLst>
                                    <p:set>
                                      <p:cBhvr>
                                        <p:cTn id="258" dur="1" fill="hold">
                                          <p:stCondLst>
                                            <p:cond delay="0"/>
                                          </p:stCondLst>
                                        </p:cTn>
                                        <p:tgtEl>
                                          <p:spTgt spid="58"/>
                                        </p:tgtEl>
                                        <p:attrNameLst>
                                          <p:attrName>style.visibility</p:attrName>
                                        </p:attrNameLst>
                                      </p:cBhvr>
                                      <p:to>
                                        <p:strVal val="visible"/>
                                      </p:to>
                                    </p:set>
                                    <p:animEffect transition="in" filter="wipe(down)">
                                      <p:cBhvr>
                                        <p:cTn id="259" dur="1000"/>
                                        <p:tgtEl>
                                          <p:spTgt spid="58"/>
                                        </p:tgtEl>
                                      </p:cBhvr>
                                    </p:animEffect>
                                  </p:childTnLst>
                                </p:cTn>
                              </p:par>
                            </p:childTnLst>
                          </p:cTn>
                        </p:par>
                        <p:par>
                          <p:cTn id="260" fill="hold">
                            <p:stCondLst>
                              <p:cond delay="1000"/>
                            </p:stCondLst>
                            <p:childTnLst>
                              <p:par>
                                <p:cTn id="261" presetID="22" presetClass="entr" presetSubtype="8" fill="hold" grpId="0" nodeType="afterEffect">
                                  <p:stCondLst>
                                    <p:cond delay="0"/>
                                  </p:stCondLst>
                                  <p:childTnLst>
                                    <p:set>
                                      <p:cBhvr>
                                        <p:cTn id="262" dur="1" fill="hold">
                                          <p:stCondLst>
                                            <p:cond delay="0"/>
                                          </p:stCondLst>
                                        </p:cTn>
                                        <p:tgtEl>
                                          <p:spTgt spid="51"/>
                                        </p:tgtEl>
                                        <p:attrNameLst>
                                          <p:attrName>style.visibility</p:attrName>
                                        </p:attrNameLst>
                                      </p:cBhvr>
                                      <p:to>
                                        <p:strVal val="visible"/>
                                      </p:to>
                                    </p:set>
                                    <p:animEffect transition="in" filter="wipe(left)">
                                      <p:cBhvr>
                                        <p:cTn id="263" dur="1000"/>
                                        <p:tgtEl>
                                          <p:spTgt spid="51"/>
                                        </p:tgtEl>
                                      </p:cBhvr>
                                    </p:animEffect>
                                  </p:childTnLst>
                                </p:cTn>
                              </p:par>
                            </p:childTnLst>
                          </p:cTn>
                        </p:par>
                      </p:childTnLst>
                    </p:cTn>
                  </p:par>
                  <p:par>
                    <p:cTn id="264" fill="hold">
                      <p:stCondLst>
                        <p:cond delay="indefinite"/>
                      </p:stCondLst>
                      <p:childTnLst>
                        <p:par>
                          <p:cTn id="265" fill="hold">
                            <p:stCondLst>
                              <p:cond delay="0"/>
                            </p:stCondLst>
                            <p:childTnLst>
                              <p:par>
                                <p:cTn id="266" presetID="22" presetClass="entr" presetSubtype="4" fill="hold" grpId="0" nodeType="clickEffect">
                                  <p:stCondLst>
                                    <p:cond delay="0"/>
                                  </p:stCondLst>
                                  <p:childTnLst>
                                    <p:set>
                                      <p:cBhvr>
                                        <p:cTn id="267" dur="1" fill="hold">
                                          <p:stCondLst>
                                            <p:cond delay="0"/>
                                          </p:stCondLst>
                                        </p:cTn>
                                        <p:tgtEl>
                                          <p:spTgt spid="59"/>
                                        </p:tgtEl>
                                        <p:attrNameLst>
                                          <p:attrName>style.visibility</p:attrName>
                                        </p:attrNameLst>
                                      </p:cBhvr>
                                      <p:to>
                                        <p:strVal val="visible"/>
                                      </p:to>
                                    </p:set>
                                    <p:animEffect transition="in" filter="wipe(down)">
                                      <p:cBhvr>
                                        <p:cTn id="268" dur="1000"/>
                                        <p:tgtEl>
                                          <p:spTgt spid="59"/>
                                        </p:tgtEl>
                                      </p:cBhvr>
                                    </p:animEffect>
                                  </p:childTnLst>
                                </p:cTn>
                              </p:par>
                            </p:childTnLst>
                          </p:cTn>
                        </p:par>
                        <p:par>
                          <p:cTn id="269" fill="hold">
                            <p:stCondLst>
                              <p:cond delay="1000"/>
                            </p:stCondLst>
                            <p:childTnLst>
                              <p:par>
                                <p:cTn id="270" presetID="22" presetClass="entr" presetSubtype="4" fill="hold" grpId="0" nodeType="afterEffect">
                                  <p:stCondLst>
                                    <p:cond delay="0"/>
                                  </p:stCondLst>
                                  <p:childTnLst>
                                    <p:set>
                                      <p:cBhvr>
                                        <p:cTn id="271" dur="1" fill="hold">
                                          <p:stCondLst>
                                            <p:cond delay="0"/>
                                          </p:stCondLst>
                                        </p:cTn>
                                        <p:tgtEl>
                                          <p:spTgt spid="60"/>
                                        </p:tgtEl>
                                        <p:attrNameLst>
                                          <p:attrName>style.visibility</p:attrName>
                                        </p:attrNameLst>
                                      </p:cBhvr>
                                      <p:to>
                                        <p:strVal val="visible"/>
                                      </p:to>
                                    </p:set>
                                    <p:animEffect transition="in" filter="wipe(down)">
                                      <p:cBhvr>
                                        <p:cTn id="272" dur="1000"/>
                                        <p:tgtEl>
                                          <p:spTgt spid="60"/>
                                        </p:tgtEl>
                                      </p:cBhvr>
                                    </p:animEffect>
                                  </p:childTnLst>
                                </p:cTn>
                              </p:par>
                            </p:childTnLst>
                          </p:cTn>
                        </p:par>
                      </p:childTnLst>
                    </p:cTn>
                  </p:par>
                  <p:par>
                    <p:cTn id="273" fill="hold">
                      <p:stCondLst>
                        <p:cond delay="indefinite"/>
                      </p:stCondLst>
                      <p:childTnLst>
                        <p:par>
                          <p:cTn id="274" fill="hold">
                            <p:stCondLst>
                              <p:cond delay="0"/>
                            </p:stCondLst>
                            <p:childTnLst>
                              <p:par>
                                <p:cTn id="275" presetID="21" presetClass="entr" presetSubtype="1" fill="hold" grpId="0" nodeType="clickEffect">
                                  <p:stCondLst>
                                    <p:cond delay="0"/>
                                  </p:stCondLst>
                                  <p:childTnLst>
                                    <p:set>
                                      <p:cBhvr>
                                        <p:cTn id="276" dur="1" fill="hold">
                                          <p:stCondLst>
                                            <p:cond delay="0"/>
                                          </p:stCondLst>
                                        </p:cTn>
                                        <p:tgtEl>
                                          <p:spTgt spid="61"/>
                                        </p:tgtEl>
                                        <p:attrNameLst>
                                          <p:attrName>style.visibility</p:attrName>
                                        </p:attrNameLst>
                                      </p:cBhvr>
                                      <p:to>
                                        <p:strVal val="visible"/>
                                      </p:to>
                                    </p:set>
                                    <p:animEffect transition="in" filter="wheel(1)">
                                      <p:cBhvr>
                                        <p:cTn id="277" dur="2000"/>
                                        <p:tgtEl>
                                          <p:spTgt spid="61"/>
                                        </p:tgtEl>
                                      </p:cBhvr>
                                    </p:animEffect>
                                  </p:childTnLst>
                                </p:cTn>
                              </p:par>
                            </p:childTnLst>
                          </p:cTn>
                        </p:par>
                      </p:childTnLst>
                    </p:cTn>
                  </p:par>
                  <p:par>
                    <p:cTn id="278" fill="hold">
                      <p:stCondLst>
                        <p:cond delay="indefinite"/>
                      </p:stCondLst>
                      <p:childTnLst>
                        <p:par>
                          <p:cTn id="279" fill="hold">
                            <p:stCondLst>
                              <p:cond delay="0"/>
                            </p:stCondLst>
                            <p:childTnLst>
                              <p:par>
                                <p:cTn id="280" presetID="22" presetClass="entr" presetSubtype="4" fill="hold" grpId="0" nodeType="clickEffect">
                                  <p:stCondLst>
                                    <p:cond delay="0"/>
                                  </p:stCondLst>
                                  <p:childTnLst>
                                    <p:set>
                                      <p:cBhvr>
                                        <p:cTn id="281" dur="1" fill="hold">
                                          <p:stCondLst>
                                            <p:cond delay="0"/>
                                          </p:stCondLst>
                                        </p:cTn>
                                        <p:tgtEl>
                                          <p:spTgt spid="43"/>
                                        </p:tgtEl>
                                        <p:attrNameLst>
                                          <p:attrName>style.visibility</p:attrName>
                                        </p:attrNameLst>
                                      </p:cBhvr>
                                      <p:to>
                                        <p:strVal val="visible"/>
                                      </p:to>
                                    </p:set>
                                    <p:animEffect transition="in" filter="wipe(down)">
                                      <p:cBhvr>
                                        <p:cTn id="282"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flipV="1">
            <a:off x="3641725" y="2552700"/>
            <a:ext cx="14288" cy="127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flipV="1">
            <a:off x="3641725" y="2552700"/>
            <a:ext cx="327025" cy="3270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flipV="1">
            <a:off x="3641725" y="2659063"/>
            <a:ext cx="533400" cy="533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flipV="1">
            <a:off x="3641725" y="2973388"/>
            <a:ext cx="533400" cy="534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flipV="1">
            <a:off x="3641725" y="3289300"/>
            <a:ext cx="533400" cy="531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flipV="1">
            <a:off x="3641725" y="3602038"/>
            <a:ext cx="533400" cy="533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V="1">
            <a:off x="3641725" y="3916363"/>
            <a:ext cx="533400" cy="534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flipV="1">
            <a:off x="3900487" y="3973513"/>
            <a:ext cx="533400" cy="534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V="1">
            <a:off x="4214812" y="3973513"/>
            <a:ext cx="531813" cy="534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V="1">
            <a:off x="4527550" y="3973513"/>
            <a:ext cx="533400" cy="534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flipV="1">
            <a:off x="8172450" y="773113"/>
            <a:ext cx="85725" cy="87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V="1">
            <a:off x="4841875" y="3973513"/>
            <a:ext cx="531813" cy="534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flipV="1">
            <a:off x="8172450" y="773113"/>
            <a:ext cx="401638" cy="400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flipV="1">
            <a:off x="5154612" y="3973513"/>
            <a:ext cx="534988" cy="534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V="1">
            <a:off x="8172450" y="954088"/>
            <a:ext cx="534988" cy="533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flipV="1">
            <a:off x="5470525" y="3973513"/>
            <a:ext cx="533400" cy="534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flipV="1">
            <a:off x="8172450" y="1266825"/>
            <a:ext cx="534988" cy="536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flipV="1">
            <a:off x="5784850" y="3973513"/>
            <a:ext cx="531813" cy="534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flipV="1">
            <a:off x="8172450" y="1582738"/>
            <a:ext cx="534988" cy="533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V="1">
            <a:off x="6097587" y="3973513"/>
            <a:ext cx="533400" cy="534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flipV="1">
            <a:off x="8172450" y="1897063"/>
            <a:ext cx="534988" cy="533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flipV="1">
            <a:off x="6411912" y="3973513"/>
            <a:ext cx="531813" cy="534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flipV="1">
            <a:off x="8172450" y="2212975"/>
            <a:ext cx="534988" cy="533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flipV="1">
            <a:off x="6727825" y="3973513"/>
            <a:ext cx="531813" cy="534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flipV="1">
            <a:off x="8172450" y="2525713"/>
            <a:ext cx="534988" cy="533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flipV="1">
            <a:off x="7040562" y="3973513"/>
            <a:ext cx="533400" cy="534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flipV="1">
            <a:off x="8172450" y="2840038"/>
            <a:ext cx="534988" cy="534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flipV="1">
            <a:off x="7354887" y="3917950"/>
            <a:ext cx="587375" cy="5905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flipV="1">
            <a:off x="8120062" y="3155950"/>
            <a:ext cx="587375" cy="587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flipV="1">
            <a:off x="7667625" y="3468688"/>
            <a:ext cx="1039813" cy="1039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flipV="1">
            <a:off x="7983537" y="3783013"/>
            <a:ext cx="723900" cy="725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flipV="1">
            <a:off x="8296275" y="4098925"/>
            <a:ext cx="411163" cy="409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flipV="1">
            <a:off x="8610600" y="4411663"/>
            <a:ext cx="96838" cy="96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flipH="1">
            <a:off x="1511300" y="4508500"/>
            <a:ext cx="79946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V="1">
            <a:off x="9505950" y="773113"/>
            <a:ext cx="0" cy="3735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flipV="1">
            <a:off x="1511300" y="1839913"/>
            <a:ext cx="0" cy="26685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flipV="1">
            <a:off x="3641725" y="2552700"/>
            <a:ext cx="0" cy="19558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H="1">
            <a:off x="1511300" y="2552700"/>
            <a:ext cx="26638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a:off x="4175125" y="2552700"/>
            <a:ext cx="0" cy="1420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44"/>
          <p:cNvSpPr>
            <a:spLocks/>
          </p:cNvSpPr>
          <p:nvPr/>
        </p:nvSpPr>
        <p:spPr bwMode="auto">
          <a:xfrm>
            <a:off x="7727950" y="3529013"/>
            <a:ext cx="444500" cy="444500"/>
          </a:xfrm>
          <a:custGeom>
            <a:avLst/>
            <a:gdLst>
              <a:gd name="T0" fmla="*/ 0 w 280"/>
              <a:gd name="T1" fmla="*/ 280 h 280"/>
              <a:gd name="T2" fmla="*/ 33 w 280"/>
              <a:gd name="T3" fmla="*/ 278 h 280"/>
              <a:gd name="T4" fmla="*/ 67 w 280"/>
              <a:gd name="T5" fmla="*/ 272 h 280"/>
              <a:gd name="T6" fmla="*/ 99 w 280"/>
              <a:gd name="T7" fmla="*/ 262 h 280"/>
              <a:gd name="T8" fmla="*/ 130 w 280"/>
              <a:gd name="T9" fmla="*/ 249 h 280"/>
              <a:gd name="T10" fmla="*/ 159 w 280"/>
              <a:gd name="T11" fmla="*/ 231 h 280"/>
              <a:gd name="T12" fmla="*/ 186 w 280"/>
              <a:gd name="T13" fmla="*/ 209 h 280"/>
              <a:gd name="T14" fmla="*/ 209 w 280"/>
              <a:gd name="T15" fmla="*/ 186 h 280"/>
              <a:gd name="T16" fmla="*/ 230 w 280"/>
              <a:gd name="T17" fmla="*/ 160 h 280"/>
              <a:gd name="T18" fmla="*/ 248 w 280"/>
              <a:gd name="T19" fmla="*/ 130 h 280"/>
              <a:gd name="T20" fmla="*/ 261 w 280"/>
              <a:gd name="T21" fmla="*/ 99 h 280"/>
              <a:gd name="T22" fmla="*/ 271 w 280"/>
              <a:gd name="T23" fmla="*/ 68 h 280"/>
              <a:gd name="T24" fmla="*/ 278 w 280"/>
              <a:gd name="T25" fmla="*/ 33 h 280"/>
              <a:gd name="T26" fmla="*/ 280 w 280"/>
              <a:gd name="T27"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0" h="280">
                <a:moveTo>
                  <a:pt x="0" y="280"/>
                </a:moveTo>
                <a:lnTo>
                  <a:pt x="33" y="278"/>
                </a:lnTo>
                <a:lnTo>
                  <a:pt x="67" y="272"/>
                </a:lnTo>
                <a:lnTo>
                  <a:pt x="99" y="262"/>
                </a:lnTo>
                <a:lnTo>
                  <a:pt x="130" y="249"/>
                </a:lnTo>
                <a:lnTo>
                  <a:pt x="159" y="231"/>
                </a:lnTo>
                <a:lnTo>
                  <a:pt x="186" y="209"/>
                </a:lnTo>
                <a:lnTo>
                  <a:pt x="209" y="186"/>
                </a:lnTo>
                <a:lnTo>
                  <a:pt x="230" y="160"/>
                </a:lnTo>
                <a:lnTo>
                  <a:pt x="248" y="130"/>
                </a:lnTo>
                <a:lnTo>
                  <a:pt x="261" y="99"/>
                </a:lnTo>
                <a:lnTo>
                  <a:pt x="271" y="68"/>
                </a:lnTo>
                <a:lnTo>
                  <a:pt x="278" y="33"/>
                </a:lnTo>
                <a:lnTo>
                  <a:pt x="28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flipV="1">
            <a:off x="8172450" y="773113"/>
            <a:ext cx="0" cy="2755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flipH="1">
            <a:off x="4175125" y="3973513"/>
            <a:ext cx="35528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flipH="1">
            <a:off x="6661150" y="773113"/>
            <a:ext cx="1511300" cy="3200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a:off x="8172450" y="773113"/>
            <a:ext cx="13335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a:off x="8707438" y="773113"/>
            <a:ext cx="0" cy="3735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a:off x="1511300" y="1839913"/>
            <a:ext cx="61595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51"/>
          <p:cNvSpPr>
            <a:spLocks/>
          </p:cNvSpPr>
          <p:nvPr/>
        </p:nvSpPr>
        <p:spPr bwMode="auto">
          <a:xfrm>
            <a:off x="4708525" y="2197100"/>
            <a:ext cx="1598613" cy="1598613"/>
          </a:xfrm>
          <a:custGeom>
            <a:avLst/>
            <a:gdLst>
              <a:gd name="T0" fmla="*/ 1005 w 1007"/>
              <a:gd name="T1" fmla="*/ 457 h 1007"/>
              <a:gd name="T2" fmla="*/ 989 w 1007"/>
              <a:gd name="T3" fmla="*/ 367 h 1007"/>
              <a:gd name="T4" fmla="*/ 956 w 1007"/>
              <a:gd name="T5" fmla="*/ 281 h 1007"/>
              <a:gd name="T6" fmla="*/ 908 w 1007"/>
              <a:gd name="T7" fmla="*/ 204 h 1007"/>
              <a:gd name="T8" fmla="*/ 847 w 1007"/>
              <a:gd name="T9" fmla="*/ 135 h 1007"/>
              <a:gd name="T10" fmla="*/ 775 w 1007"/>
              <a:gd name="T11" fmla="*/ 79 h 1007"/>
              <a:gd name="T12" fmla="*/ 692 w 1007"/>
              <a:gd name="T13" fmla="*/ 38 h 1007"/>
              <a:gd name="T14" fmla="*/ 605 w 1007"/>
              <a:gd name="T15" fmla="*/ 10 h 1007"/>
              <a:gd name="T16" fmla="*/ 515 w 1007"/>
              <a:gd name="T17" fmla="*/ 0 h 1007"/>
              <a:gd name="T18" fmla="*/ 423 w 1007"/>
              <a:gd name="T19" fmla="*/ 7 h 1007"/>
              <a:gd name="T20" fmla="*/ 335 w 1007"/>
              <a:gd name="T21" fmla="*/ 30 h 1007"/>
              <a:gd name="T22" fmla="*/ 251 w 1007"/>
              <a:gd name="T23" fmla="*/ 68 h 1007"/>
              <a:gd name="T24" fmla="*/ 177 w 1007"/>
              <a:gd name="T25" fmla="*/ 120 h 1007"/>
              <a:gd name="T26" fmla="*/ 113 w 1007"/>
              <a:gd name="T27" fmla="*/ 186 h 1007"/>
              <a:gd name="T28" fmla="*/ 62 w 1007"/>
              <a:gd name="T29" fmla="*/ 262 h 1007"/>
              <a:gd name="T30" fmla="*/ 24 w 1007"/>
              <a:gd name="T31" fmla="*/ 346 h 1007"/>
              <a:gd name="T32" fmla="*/ 5 w 1007"/>
              <a:gd name="T33" fmla="*/ 434 h 1007"/>
              <a:gd name="T34" fmla="*/ 0 w 1007"/>
              <a:gd name="T35" fmla="*/ 527 h 1007"/>
              <a:gd name="T36" fmla="*/ 13 w 1007"/>
              <a:gd name="T37" fmla="*/ 617 h 1007"/>
              <a:gd name="T38" fmla="*/ 41 w 1007"/>
              <a:gd name="T39" fmla="*/ 704 h 1007"/>
              <a:gd name="T40" fmla="*/ 85 w 1007"/>
              <a:gd name="T41" fmla="*/ 785 h 1007"/>
              <a:gd name="T42" fmla="*/ 143 w 1007"/>
              <a:gd name="T43" fmla="*/ 856 h 1007"/>
              <a:gd name="T44" fmla="*/ 214 w 1007"/>
              <a:gd name="T45" fmla="*/ 915 h 1007"/>
              <a:gd name="T46" fmla="*/ 293 w 1007"/>
              <a:gd name="T47" fmla="*/ 961 h 1007"/>
              <a:gd name="T48" fmla="*/ 378 w 1007"/>
              <a:gd name="T49" fmla="*/ 991 h 1007"/>
              <a:gd name="T50" fmla="*/ 469 w 1007"/>
              <a:gd name="T51" fmla="*/ 1005 h 1007"/>
              <a:gd name="T52" fmla="*/ 561 w 1007"/>
              <a:gd name="T53" fmla="*/ 1004 h 1007"/>
              <a:gd name="T54" fmla="*/ 650 w 1007"/>
              <a:gd name="T55" fmla="*/ 986 h 1007"/>
              <a:gd name="T56" fmla="*/ 735 w 1007"/>
              <a:gd name="T57" fmla="*/ 951 h 1007"/>
              <a:gd name="T58" fmla="*/ 813 w 1007"/>
              <a:gd name="T59" fmla="*/ 902 h 1007"/>
              <a:gd name="T60" fmla="*/ 878 w 1007"/>
              <a:gd name="T61" fmla="*/ 839 h 1007"/>
              <a:gd name="T62" fmla="*/ 933 w 1007"/>
              <a:gd name="T63" fmla="*/ 765 h 1007"/>
              <a:gd name="T64" fmla="*/ 974 w 1007"/>
              <a:gd name="T65" fmla="*/ 683 h 1007"/>
              <a:gd name="T66" fmla="*/ 998 w 1007"/>
              <a:gd name="T67" fmla="*/ 594 h 1007"/>
              <a:gd name="T68" fmla="*/ 1007 w 1007"/>
              <a:gd name="T69" fmla="*/ 50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7" h="1007">
                <a:moveTo>
                  <a:pt x="1007" y="504"/>
                </a:moveTo>
                <a:lnTo>
                  <a:pt x="1005" y="457"/>
                </a:lnTo>
                <a:lnTo>
                  <a:pt x="998" y="413"/>
                </a:lnTo>
                <a:lnTo>
                  <a:pt x="989" y="367"/>
                </a:lnTo>
                <a:lnTo>
                  <a:pt x="974" y="324"/>
                </a:lnTo>
                <a:lnTo>
                  <a:pt x="956" y="281"/>
                </a:lnTo>
                <a:lnTo>
                  <a:pt x="933" y="242"/>
                </a:lnTo>
                <a:lnTo>
                  <a:pt x="908" y="204"/>
                </a:lnTo>
                <a:lnTo>
                  <a:pt x="878" y="168"/>
                </a:lnTo>
                <a:lnTo>
                  <a:pt x="847" y="135"/>
                </a:lnTo>
                <a:lnTo>
                  <a:pt x="813" y="105"/>
                </a:lnTo>
                <a:lnTo>
                  <a:pt x="775" y="79"/>
                </a:lnTo>
                <a:lnTo>
                  <a:pt x="735" y="56"/>
                </a:lnTo>
                <a:lnTo>
                  <a:pt x="692" y="38"/>
                </a:lnTo>
                <a:lnTo>
                  <a:pt x="650" y="21"/>
                </a:lnTo>
                <a:lnTo>
                  <a:pt x="605" y="10"/>
                </a:lnTo>
                <a:lnTo>
                  <a:pt x="561" y="3"/>
                </a:lnTo>
                <a:lnTo>
                  <a:pt x="515" y="0"/>
                </a:lnTo>
                <a:lnTo>
                  <a:pt x="469" y="2"/>
                </a:lnTo>
                <a:lnTo>
                  <a:pt x="423" y="7"/>
                </a:lnTo>
                <a:lnTo>
                  <a:pt x="378" y="17"/>
                </a:lnTo>
                <a:lnTo>
                  <a:pt x="335" y="30"/>
                </a:lnTo>
                <a:lnTo>
                  <a:pt x="293" y="46"/>
                </a:lnTo>
                <a:lnTo>
                  <a:pt x="251" y="68"/>
                </a:lnTo>
                <a:lnTo>
                  <a:pt x="214" y="92"/>
                </a:lnTo>
                <a:lnTo>
                  <a:pt x="177" y="120"/>
                </a:lnTo>
                <a:lnTo>
                  <a:pt x="143" y="151"/>
                </a:lnTo>
                <a:lnTo>
                  <a:pt x="113" y="186"/>
                </a:lnTo>
                <a:lnTo>
                  <a:pt x="85" y="222"/>
                </a:lnTo>
                <a:lnTo>
                  <a:pt x="62" y="262"/>
                </a:lnTo>
                <a:lnTo>
                  <a:pt x="41" y="303"/>
                </a:lnTo>
                <a:lnTo>
                  <a:pt x="24" y="346"/>
                </a:lnTo>
                <a:lnTo>
                  <a:pt x="13" y="390"/>
                </a:lnTo>
                <a:lnTo>
                  <a:pt x="5" y="434"/>
                </a:lnTo>
                <a:lnTo>
                  <a:pt x="0" y="481"/>
                </a:lnTo>
                <a:lnTo>
                  <a:pt x="0" y="527"/>
                </a:lnTo>
                <a:lnTo>
                  <a:pt x="5" y="573"/>
                </a:lnTo>
                <a:lnTo>
                  <a:pt x="13" y="617"/>
                </a:lnTo>
                <a:lnTo>
                  <a:pt x="24" y="662"/>
                </a:lnTo>
                <a:lnTo>
                  <a:pt x="41" y="704"/>
                </a:lnTo>
                <a:lnTo>
                  <a:pt x="62" y="745"/>
                </a:lnTo>
                <a:lnTo>
                  <a:pt x="85" y="785"/>
                </a:lnTo>
                <a:lnTo>
                  <a:pt x="113" y="821"/>
                </a:lnTo>
                <a:lnTo>
                  <a:pt x="143" y="856"/>
                </a:lnTo>
                <a:lnTo>
                  <a:pt x="177" y="887"/>
                </a:lnTo>
                <a:lnTo>
                  <a:pt x="214" y="915"/>
                </a:lnTo>
                <a:lnTo>
                  <a:pt x="251" y="940"/>
                </a:lnTo>
                <a:lnTo>
                  <a:pt x="293" y="961"/>
                </a:lnTo>
                <a:lnTo>
                  <a:pt x="335" y="977"/>
                </a:lnTo>
                <a:lnTo>
                  <a:pt x="378" y="991"/>
                </a:lnTo>
                <a:lnTo>
                  <a:pt x="423" y="1000"/>
                </a:lnTo>
                <a:lnTo>
                  <a:pt x="469" y="1005"/>
                </a:lnTo>
                <a:lnTo>
                  <a:pt x="515" y="1007"/>
                </a:lnTo>
                <a:lnTo>
                  <a:pt x="561" y="1004"/>
                </a:lnTo>
                <a:lnTo>
                  <a:pt x="605" y="997"/>
                </a:lnTo>
                <a:lnTo>
                  <a:pt x="650" y="986"/>
                </a:lnTo>
                <a:lnTo>
                  <a:pt x="692" y="969"/>
                </a:lnTo>
                <a:lnTo>
                  <a:pt x="735" y="951"/>
                </a:lnTo>
                <a:lnTo>
                  <a:pt x="775" y="928"/>
                </a:lnTo>
                <a:lnTo>
                  <a:pt x="813" y="902"/>
                </a:lnTo>
                <a:lnTo>
                  <a:pt x="847" y="872"/>
                </a:lnTo>
                <a:lnTo>
                  <a:pt x="878" y="839"/>
                </a:lnTo>
                <a:lnTo>
                  <a:pt x="908" y="803"/>
                </a:lnTo>
                <a:lnTo>
                  <a:pt x="933" y="765"/>
                </a:lnTo>
                <a:lnTo>
                  <a:pt x="956" y="726"/>
                </a:lnTo>
                <a:lnTo>
                  <a:pt x="974" y="683"/>
                </a:lnTo>
                <a:lnTo>
                  <a:pt x="989" y="640"/>
                </a:lnTo>
                <a:lnTo>
                  <a:pt x="998" y="594"/>
                </a:lnTo>
                <a:lnTo>
                  <a:pt x="1005" y="550"/>
                </a:lnTo>
                <a:lnTo>
                  <a:pt x="1007" y="504"/>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4779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624490" y="180212"/>
            <a:ext cx="11114469" cy="400110"/>
          </a:xfrm>
          <a:prstGeom prst="rect">
            <a:avLst/>
          </a:prstGeom>
          <a:noFill/>
        </p:spPr>
        <p:txBody>
          <a:bodyPr wrap="square" rtlCol="0">
            <a:spAutoFit/>
          </a:bodyPr>
          <a:lstStyle/>
          <a:p>
            <a:r>
              <a:rPr lang="en-US" sz="2000" b="1" dirty="0"/>
              <a:t>2) Draw sectional view at A-A’.</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5865" y="447282"/>
            <a:ext cx="6420652" cy="6095238"/>
          </a:xfrm>
          <a:prstGeom prst="rect">
            <a:avLst/>
          </a:prstGeom>
        </p:spPr>
      </p:pic>
    </p:spTree>
    <p:extLst>
      <p:ext uri="{BB962C8B-B14F-4D97-AF65-F5344CB8AC3E}">
        <p14:creationId xmlns:p14="http://schemas.microsoft.com/office/powerpoint/2010/main" val="449244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280219" y="117987"/>
            <a:ext cx="3864077" cy="369332"/>
          </a:xfrm>
          <a:prstGeom prst="rect">
            <a:avLst/>
          </a:prstGeom>
          <a:noFill/>
        </p:spPr>
        <p:txBody>
          <a:bodyPr wrap="square" rtlCol="0">
            <a:spAutoFit/>
          </a:bodyPr>
          <a:lstStyle/>
          <a:p>
            <a:r>
              <a:rPr lang="en-US" dirty="0"/>
              <a:t>3D Visualization: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858" y="1179871"/>
            <a:ext cx="5454230" cy="503467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4325" y="-302947"/>
            <a:ext cx="5659876" cy="468480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0762" y="4217157"/>
            <a:ext cx="5126878" cy="2321755"/>
          </a:xfrm>
          <a:prstGeom prst="rect">
            <a:avLst/>
          </a:prstGeom>
        </p:spPr>
      </p:pic>
    </p:spTree>
    <p:extLst>
      <p:ext uri="{BB962C8B-B14F-4D97-AF65-F5344CB8AC3E}">
        <p14:creationId xmlns:p14="http://schemas.microsoft.com/office/powerpoint/2010/main" val="41265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flipH="1" flipV="1">
            <a:off x="293687" y="3287713"/>
            <a:ext cx="4240213" cy="2451100"/>
          </a:xfrm>
          <a:prstGeom prst="line">
            <a:avLst/>
          </a:prstGeom>
          <a:noFill/>
          <a:ln w="254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flipH="1" flipV="1">
            <a:off x="1046162" y="1984375"/>
            <a:ext cx="4665663" cy="26971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flipH="1" flipV="1">
            <a:off x="1546225" y="4243388"/>
            <a:ext cx="1736725" cy="1003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flipH="1" flipV="1">
            <a:off x="1747837" y="3895725"/>
            <a:ext cx="1735138" cy="1003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flipH="1">
            <a:off x="3727450" y="4864100"/>
            <a:ext cx="642938" cy="1117600"/>
          </a:xfrm>
          <a:prstGeom prst="line">
            <a:avLst/>
          </a:prstGeom>
          <a:noFill/>
          <a:ln w="254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flipH="1">
            <a:off x="688975" y="3094038"/>
            <a:ext cx="652463" cy="1131888"/>
          </a:xfrm>
          <a:prstGeom prst="line">
            <a:avLst/>
          </a:prstGeom>
          <a:noFill/>
          <a:ln w="254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p:cNvSpPr>
          <p:nvPr/>
        </p:nvSpPr>
        <p:spPr bwMode="auto">
          <a:xfrm>
            <a:off x="3532187" y="4946650"/>
            <a:ext cx="1001713" cy="1003300"/>
          </a:xfrm>
          <a:custGeom>
            <a:avLst/>
            <a:gdLst>
              <a:gd name="T0" fmla="*/ 1892 w 1893"/>
              <a:gd name="T1" fmla="*/ 892 h 1896"/>
              <a:gd name="T2" fmla="*/ 1878 w 1893"/>
              <a:gd name="T3" fmla="*/ 778 h 1896"/>
              <a:gd name="T4" fmla="*/ 1851 w 1893"/>
              <a:gd name="T5" fmla="*/ 669 h 1896"/>
              <a:gd name="T6" fmla="*/ 1811 w 1893"/>
              <a:gd name="T7" fmla="*/ 562 h 1896"/>
              <a:gd name="T8" fmla="*/ 1759 w 1893"/>
              <a:gd name="T9" fmla="*/ 463 h 1896"/>
              <a:gd name="T10" fmla="*/ 1695 w 1893"/>
              <a:gd name="T11" fmla="*/ 368 h 1896"/>
              <a:gd name="T12" fmla="*/ 1621 w 1893"/>
              <a:gd name="T13" fmla="*/ 283 h 1896"/>
              <a:gd name="T14" fmla="*/ 1536 w 1893"/>
              <a:gd name="T15" fmla="*/ 207 h 1896"/>
              <a:gd name="T16" fmla="*/ 1444 w 1893"/>
              <a:gd name="T17" fmla="*/ 141 h 1896"/>
              <a:gd name="T18" fmla="*/ 1345 w 1893"/>
              <a:gd name="T19" fmla="*/ 88 h 1896"/>
              <a:gd name="T20" fmla="*/ 1239 w 1893"/>
              <a:gd name="T21" fmla="*/ 47 h 1896"/>
              <a:gd name="T22" fmla="*/ 1130 w 1893"/>
              <a:gd name="T23" fmla="*/ 18 h 1896"/>
              <a:gd name="T24" fmla="*/ 1018 w 1893"/>
              <a:gd name="T25" fmla="*/ 3 h 1896"/>
              <a:gd name="T26" fmla="*/ 904 w 1893"/>
              <a:gd name="T27" fmla="*/ 2 h 1896"/>
              <a:gd name="T28" fmla="*/ 792 w 1893"/>
              <a:gd name="T29" fmla="*/ 13 h 1896"/>
              <a:gd name="T30" fmla="*/ 681 w 1893"/>
              <a:gd name="T31" fmla="*/ 39 h 1896"/>
              <a:gd name="T32" fmla="*/ 575 w 1893"/>
              <a:gd name="T33" fmla="*/ 77 h 1896"/>
              <a:gd name="T34" fmla="*/ 473 w 1893"/>
              <a:gd name="T35" fmla="*/ 127 h 1896"/>
              <a:gd name="T36" fmla="*/ 379 w 1893"/>
              <a:gd name="T37" fmla="*/ 190 h 1896"/>
              <a:gd name="T38" fmla="*/ 293 w 1893"/>
              <a:gd name="T39" fmla="*/ 263 h 1896"/>
              <a:gd name="T40" fmla="*/ 215 w 1893"/>
              <a:gd name="T41" fmla="*/ 346 h 1896"/>
              <a:gd name="T42" fmla="*/ 149 w 1893"/>
              <a:gd name="T43" fmla="*/ 438 h 1896"/>
              <a:gd name="T44" fmla="*/ 95 w 1893"/>
              <a:gd name="T45" fmla="*/ 536 h 1896"/>
              <a:gd name="T46" fmla="*/ 51 w 1893"/>
              <a:gd name="T47" fmla="*/ 642 h 1896"/>
              <a:gd name="T48" fmla="*/ 21 w 1893"/>
              <a:gd name="T49" fmla="*/ 751 h 1896"/>
              <a:gd name="T50" fmla="*/ 4 w 1893"/>
              <a:gd name="T51" fmla="*/ 863 h 1896"/>
              <a:gd name="T52" fmla="*/ 0 w 1893"/>
              <a:gd name="T53" fmla="*/ 977 h 1896"/>
              <a:gd name="T54" fmla="*/ 11 w 1893"/>
              <a:gd name="T55" fmla="*/ 1089 h 1896"/>
              <a:gd name="T56" fmla="*/ 34 w 1893"/>
              <a:gd name="T57" fmla="*/ 1200 h 1896"/>
              <a:gd name="T58" fmla="*/ 71 w 1893"/>
              <a:gd name="T59" fmla="*/ 1308 h 1896"/>
              <a:gd name="T60" fmla="*/ 121 w 1893"/>
              <a:gd name="T61" fmla="*/ 1409 h 1896"/>
              <a:gd name="T62" fmla="*/ 181 w 1893"/>
              <a:gd name="T63" fmla="*/ 1505 h 1896"/>
              <a:gd name="T64" fmla="*/ 253 w 1893"/>
              <a:gd name="T65" fmla="*/ 1592 h 1896"/>
              <a:gd name="T66" fmla="*/ 335 w 1893"/>
              <a:gd name="T67" fmla="*/ 1672 h 1896"/>
              <a:gd name="T68" fmla="*/ 426 w 1893"/>
              <a:gd name="T69" fmla="*/ 1739 h 1896"/>
              <a:gd name="T70" fmla="*/ 523 w 1893"/>
              <a:gd name="T71" fmla="*/ 1796 h 1896"/>
              <a:gd name="T72" fmla="*/ 628 w 1893"/>
              <a:gd name="T73" fmla="*/ 1840 h 1896"/>
              <a:gd name="T74" fmla="*/ 736 w 1893"/>
              <a:gd name="T75" fmla="*/ 1873 h 1896"/>
              <a:gd name="T76" fmla="*/ 848 w 1893"/>
              <a:gd name="T77" fmla="*/ 1890 h 1896"/>
              <a:gd name="T78" fmla="*/ 960 w 1893"/>
              <a:gd name="T79" fmla="*/ 1896 h 1896"/>
              <a:gd name="T80" fmla="*/ 1074 w 1893"/>
              <a:gd name="T81" fmla="*/ 1888 h 1896"/>
              <a:gd name="T82" fmla="*/ 1185 w 1893"/>
              <a:gd name="T83" fmla="*/ 1866 h 1896"/>
              <a:gd name="T84" fmla="*/ 1293 w 1893"/>
              <a:gd name="T85" fmla="*/ 1830 h 1896"/>
              <a:gd name="T86" fmla="*/ 1395 w 1893"/>
              <a:gd name="T87" fmla="*/ 1782 h 1896"/>
              <a:gd name="T88" fmla="*/ 1491 w 1893"/>
              <a:gd name="T89" fmla="*/ 1724 h 1896"/>
              <a:gd name="T90" fmla="*/ 1580 w 1893"/>
              <a:gd name="T91" fmla="*/ 1652 h 1896"/>
              <a:gd name="T92" fmla="*/ 1659 w 1893"/>
              <a:gd name="T93" fmla="*/ 1572 h 1896"/>
              <a:gd name="T94" fmla="*/ 1729 w 1893"/>
              <a:gd name="T95" fmla="*/ 1481 h 1896"/>
              <a:gd name="T96" fmla="*/ 1786 w 1893"/>
              <a:gd name="T97" fmla="*/ 1384 h 1896"/>
              <a:gd name="T98" fmla="*/ 1833 w 1893"/>
              <a:gd name="T99" fmla="*/ 1282 h 1896"/>
              <a:gd name="T100" fmla="*/ 1866 w 1893"/>
              <a:gd name="T101" fmla="*/ 1172 h 1896"/>
              <a:gd name="T102" fmla="*/ 1886 w 1893"/>
              <a:gd name="T103" fmla="*/ 1062 h 1896"/>
              <a:gd name="T104" fmla="*/ 1893 w 1893"/>
              <a:gd name="T105" fmla="*/ 948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93" h="1896">
                <a:moveTo>
                  <a:pt x="1893" y="948"/>
                </a:moveTo>
                <a:lnTo>
                  <a:pt x="1892" y="892"/>
                </a:lnTo>
                <a:lnTo>
                  <a:pt x="1886" y="835"/>
                </a:lnTo>
                <a:lnTo>
                  <a:pt x="1878" y="778"/>
                </a:lnTo>
                <a:lnTo>
                  <a:pt x="1866" y="724"/>
                </a:lnTo>
                <a:lnTo>
                  <a:pt x="1851" y="669"/>
                </a:lnTo>
                <a:lnTo>
                  <a:pt x="1833" y="614"/>
                </a:lnTo>
                <a:lnTo>
                  <a:pt x="1811" y="562"/>
                </a:lnTo>
                <a:lnTo>
                  <a:pt x="1786" y="512"/>
                </a:lnTo>
                <a:lnTo>
                  <a:pt x="1759" y="463"/>
                </a:lnTo>
                <a:lnTo>
                  <a:pt x="1729" y="415"/>
                </a:lnTo>
                <a:lnTo>
                  <a:pt x="1695" y="368"/>
                </a:lnTo>
                <a:lnTo>
                  <a:pt x="1659" y="324"/>
                </a:lnTo>
                <a:lnTo>
                  <a:pt x="1621" y="283"/>
                </a:lnTo>
                <a:lnTo>
                  <a:pt x="1580" y="244"/>
                </a:lnTo>
                <a:lnTo>
                  <a:pt x="1536" y="207"/>
                </a:lnTo>
                <a:lnTo>
                  <a:pt x="1491" y="173"/>
                </a:lnTo>
                <a:lnTo>
                  <a:pt x="1444" y="141"/>
                </a:lnTo>
                <a:lnTo>
                  <a:pt x="1395" y="114"/>
                </a:lnTo>
                <a:lnTo>
                  <a:pt x="1345" y="88"/>
                </a:lnTo>
                <a:lnTo>
                  <a:pt x="1293" y="66"/>
                </a:lnTo>
                <a:lnTo>
                  <a:pt x="1239" y="47"/>
                </a:lnTo>
                <a:lnTo>
                  <a:pt x="1185" y="30"/>
                </a:lnTo>
                <a:lnTo>
                  <a:pt x="1130" y="18"/>
                </a:lnTo>
                <a:lnTo>
                  <a:pt x="1074" y="8"/>
                </a:lnTo>
                <a:lnTo>
                  <a:pt x="1018" y="3"/>
                </a:lnTo>
                <a:lnTo>
                  <a:pt x="960" y="0"/>
                </a:lnTo>
                <a:lnTo>
                  <a:pt x="904" y="2"/>
                </a:lnTo>
                <a:lnTo>
                  <a:pt x="848" y="6"/>
                </a:lnTo>
                <a:lnTo>
                  <a:pt x="792" y="13"/>
                </a:lnTo>
                <a:lnTo>
                  <a:pt x="736" y="23"/>
                </a:lnTo>
                <a:lnTo>
                  <a:pt x="681" y="39"/>
                </a:lnTo>
                <a:lnTo>
                  <a:pt x="628" y="56"/>
                </a:lnTo>
                <a:lnTo>
                  <a:pt x="575" y="77"/>
                </a:lnTo>
                <a:lnTo>
                  <a:pt x="523" y="100"/>
                </a:lnTo>
                <a:lnTo>
                  <a:pt x="473" y="127"/>
                </a:lnTo>
                <a:lnTo>
                  <a:pt x="426" y="158"/>
                </a:lnTo>
                <a:lnTo>
                  <a:pt x="379" y="190"/>
                </a:lnTo>
                <a:lnTo>
                  <a:pt x="335" y="225"/>
                </a:lnTo>
                <a:lnTo>
                  <a:pt x="293" y="263"/>
                </a:lnTo>
                <a:lnTo>
                  <a:pt x="253" y="304"/>
                </a:lnTo>
                <a:lnTo>
                  <a:pt x="215" y="346"/>
                </a:lnTo>
                <a:lnTo>
                  <a:pt x="181" y="391"/>
                </a:lnTo>
                <a:lnTo>
                  <a:pt x="149" y="438"/>
                </a:lnTo>
                <a:lnTo>
                  <a:pt x="121" y="487"/>
                </a:lnTo>
                <a:lnTo>
                  <a:pt x="95" y="536"/>
                </a:lnTo>
                <a:lnTo>
                  <a:pt x="71" y="588"/>
                </a:lnTo>
                <a:lnTo>
                  <a:pt x="51" y="642"/>
                </a:lnTo>
                <a:lnTo>
                  <a:pt x="34" y="696"/>
                </a:lnTo>
                <a:lnTo>
                  <a:pt x="21" y="751"/>
                </a:lnTo>
                <a:lnTo>
                  <a:pt x="11" y="807"/>
                </a:lnTo>
                <a:lnTo>
                  <a:pt x="4" y="863"/>
                </a:lnTo>
                <a:lnTo>
                  <a:pt x="0" y="919"/>
                </a:lnTo>
                <a:lnTo>
                  <a:pt x="0" y="977"/>
                </a:lnTo>
                <a:lnTo>
                  <a:pt x="4" y="1033"/>
                </a:lnTo>
                <a:lnTo>
                  <a:pt x="11" y="1089"/>
                </a:lnTo>
                <a:lnTo>
                  <a:pt x="21" y="1145"/>
                </a:lnTo>
                <a:lnTo>
                  <a:pt x="34" y="1200"/>
                </a:lnTo>
                <a:lnTo>
                  <a:pt x="51" y="1254"/>
                </a:lnTo>
                <a:lnTo>
                  <a:pt x="71" y="1308"/>
                </a:lnTo>
                <a:lnTo>
                  <a:pt x="95" y="1360"/>
                </a:lnTo>
                <a:lnTo>
                  <a:pt x="121" y="1409"/>
                </a:lnTo>
                <a:lnTo>
                  <a:pt x="149" y="1458"/>
                </a:lnTo>
                <a:lnTo>
                  <a:pt x="181" y="1505"/>
                </a:lnTo>
                <a:lnTo>
                  <a:pt x="215" y="1550"/>
                </a:lnTo>
                <a:lnTo>
                  <a:pt x="253" y="1592"/>
                </a:lnTo>
                <a:lnTo>
                  <a:pt x="293" y="1633"/>
                </a:lnTo>
                <a:lnTo>
                  <a:pt x="335" y="1672"/>
                </a:lnTo>
                <a:lnTo>
                  <a:pt x="379" y="1706"/>
                </a:lnTo>
                <a:lnTo>
                  <a:pt x="426" y="1739"/>
                </a:lnTo>
                <a:lnTo>
                  <a:pt x="473" y="1769"/>
                </a:lnTo>
                <a:lnTo>
                  <a:pt x="523" y="1796"/>
                </a:lnTo>
                <a:lnTo>
                  <a:pt x="575" y="1819"/>
                </a:lnTo>
                <a:lnTo>
                  <a:pt x="628" y="1840"/>
                </a:lnTo>
                <a:lnTo>
                  <a:pt x="681" y="1858"/>
                </a:lnTo>
                <a:lnTo>
                  <a:pt x="736" y="1873"/>
                </a:lnTo>
                <a:lnTo>
                  <a:pt x="792" y="1884"/>
                </a:lnTo>
                <a:lnTo>
                  <a:pt x="848" y="1890"/>
                </a:lnTo>
                <a:lnTo>
                  <a:pt x="904" y="1895"/>
                </a:lnTo>
                <a:lnTo>
                  <a:pt x="960" y="1896"/>
                </a:lnTo>
                <a:lnTo>
                  <a:pt x="1018" y="1893"/>
                </a:lnTo>
                <a:lnTo>
                  <a:pt x="1074" y="1888"/>
                </a:lnTo>
                <a:lnTo>
                  <a:pt x="1130" y="1878"/>
                </a:lnTo>
                <a:lnTo>
                  <a:pt x="1185" y="1866"/>
                </a:lnTo>
                <a:lnTo>
                  <a:pt x="1239" y="1849"/>
                </a:lnTo>
                <a:lnTo>
                  <a:pt x="1293" y="1830"/>
                </a:lnTo>
                <a:lnTo>
                  <a:pt x="1345" y="1808"/>
                </a:lnTo>
                <a:lnTo>
                  <a:pt x="1395" y="1782"/>
                </a:lnTo>
                <a:lnTo>
                  <a:pt x="1444" y="1755"/>
                </a:lnTo>
                <a:lnTo>
                  <a:pt x="1491" y="1724"/>
                </a:lnTo>
                <a:lnTo>
                  <a:pt x="1536" y="1689"/>
                </a:lnTo>
                <a:lnTo>
                  <a:pt x="1580" y="1652"/>
                </a:lnTo>
                <a:lnTo>
                  <a:pt x="1621" y="1613"/>
                </a:lnTo>
                <a:lnTo>
                  <a:pt x="1659" y="1572"/>
                </a:lnTo>
                <a:lnTo>
                  <a:pt x="1695" y="1528"/>
                </a:lnTo>
                <a:lnTo>
                  <a:pt x="1729" y="1481"/>
                </a:lnTo>
                <a:lnTo>
                  <a:pt x="1759" y="1434"/>
                </a:lnTo>
                <a:lnTo>
                  <a:pt x="1786" y="1384"/>
                </a:lnTo>
                <a:lnTo>
                  <a:pt x="1811" y="1334"/>
                </a:lnTo>
                <a:lnTo>
                  <a:pt x="1833" y="1282"/>
                </a:lnTo>
                <a:lnTo>
                  <a:pt x="1851" y="1227"/>
                </a:lnTo>
                <a:lnTo>
                  <a:pt x="1866" y="1172"/>
                </a:lnTo>
                <a:lnTo>
                  <a:pt x="1878" y="1118"/>
                </a:lnTo>
                <a:lnTo>
                  <a:pt x="1886" y="1062"/>
                </a:lnTo>
                <a:lnTo>
                  <a:pt x="1892" y="1004"/>
                </a:lnTo>
                <a:lnTo>
                  <a:pt x="1893" y="948"/>
                </a:lnTo>
                <a:close/>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p:cNvSpPr>
          <p:nvPr/>
        </p:nvSpPr>
        <p:spPr bwMode="auto">
          <a:xfrm>
            <a:off x="495300" y="3190875"/>
            <a:ext cx="1001713" cy="1003300"/>
          </a:xfrm>
          <a:custGeom>
            <a:avLst/>
            <a:gdLst>
              <a:gd name="T0" fmla="*/ 1892 w 1893"/>
              <a:gd name="T1" fmla="*/ 892 h 1896"/>
              <a:gd name="T2" fmla="*/ 1878 w 1893"/>
              <a:gd name="T3" fmla="*/ 778 h 1896"/>
              <a:gd name="T4" fmla="*/ 1851 w 1893"/>
              <a:gd name="T5" fmla="*/ 669 h 1896"/>
              <a:gd name="T6" fmla="*/ 1811 w 1893"/>
              <a:gd name="T7" fmla="*/ 562 h 1896"/>
              <a:gd name="T8" fmla="*/ 1759 w 1893"/>
              <a:gd name="T9" fmla="*/ 462 h 1896"/>
              <a:gd name="T10" fmla="*/ 1695 w 1893"/>
              <a:gd name="T11" fmla="*/ 368 h 1896"/>
              <a:gd name="T12" fmla="*/ 1621 w 1893"/>
              <a:gd name="T13" fmla="*/ 283 h 1896"/>
              <a:gd name="T14" fmla="*/ 1536 w 1893"/>
              <a:gd name="T15" fmla="*/ 207 h 1896"/>
              <a:gd name="T16" fmla="*/ 1444 w 1893"/>
              <a:gd name="T17" fmla="*/ 141 h 1896"/>
              <a:gd name="T18" fmla="*/ 1345 w 1893"/>
              <a:gd name="T19" fmla="*/ 88 h 1896"/>
              <a:gd name="T20" fmla="*/ 1239 w 1893"/>
              <a:gd name="T21" fmla="*/ 47 h 1896"/>
              <a:gd name="T22" fmla="*/ 1130 w 1893"/>
              <a:gd name="T23" fmla="*/ 18 h 1896"/>
              <a:gd name="T24" fmla="*/ 1018 w 1893"/>
              <a:gd name="T25" fmla="*/ 3 h 1896"/>
              <a:gd name="T26" fmla="*/ 904 w 1893"/>
              <a:gd name="T27" fmla="*/ 2 h 1896"/>
              <a:gd name="T28" fmla="*/ 792 w 1893"/>
              <a:gd name="T29" fmla="*/ 13 h 1896"/>
              <a:gd name="T30" fmla="*/ 681 w 1893"/>
              <a:gd name="T31" fmla="*/ 39 h 1896"/>
              <a:gd name="T32" fmla="*/ 575 w 1893"/>
              <a:gd name="T33" fmla="*/ 77 h 1896"/>
              <a:gd name="T34" fmla="*/ 473 w 1893"/>
              <a:gd name="T35" fmla="*/ 127 h 1896"/>
              <a:gd name="T36" fmla="*/ 379 w 1893"/>
              <a:gd name="T37" fmla="*/ 190 h 1896"/>
              <a:gd name="T38" fmla="*/ 293 w 1893"/>
              <a:gd name="T39" fmla="*/ 263 h 1896"/>
              <a:gd name="T40" fmla="*/ 215 w 1893"/>
              <a:gd name="T41" fmla="*/ 346 h 1896"/>
              <a:gd name="T42" fmla="*/ 149 w 1893"/>
              <a:gd name="T43" fmla="*/ 438 h 1896"/>
              <a:gd name="T44" fmla="*/ 95 w 1893"/>
              <a:gd name="T45" fmla="*/ 536 h 1896"/>
              <a:gd name="T46" fmla="*/ 51 w 1893"/>
              <a:gd name="T47" fmla="*/ 642 h 1896"/>
              <a:gd name="T48" fmla="*/ 21 w 1893"/>
              <a:gd name="T49" fmla="*/ 751 h 1896"/>
              <a:gd name="T50" fmla="*/ 4 w 1893"/>
              <a:gd name="T51" fmla="*/ 863 h 1896"/>
              <a:gd name="T52" fmla="*/ 0 w 1893"/>
              <a:gd name="T53" fmla="*/ 977 h 1896"/>
              <a:gd name="T54" fmla="*/ 11 w 1893"/>
              <a:gd name="T55" fmla="*/ 1089 h 1896"/>
              <a:gd name="T56" fmla="*/ 34 w 1893"/>
              <a:gd name="T57" fmla="*/ 1200 h 1896"/>
              <a:gd name="T58" fmla="*/ 71 w 1893"/>
              <a:gd name="T59" fmla="*/ 1308 h 1896"/>
              <a:gd name="T60" fmla="*/ 121 w 1893"/>
              <a:gd name="T61" fmla="*/ 1409 h 1896"/>
              <a:gd name="T62" fmla="*/ 181 w 1893"/>
              <a:gd name="T63" fmla="*/ 1505 h 1896"/>
              <a:gd name="T64" fmla="*/ 253 w 1893"/>
              <a:gd name="T65" fmla="*/ 1592 h 1896"/>
              <a:gd name="T66" fmla="*/ 335 w 1893"/>
              <a:gd name="T67" fmla="*/ 1672 h 1896"/>
              <a:gd name="T68" fmla="*/ 426 w 1893"/>
              <a:gd name="T69" fmla="*/ 1739 h 1896"/>
              <a:gd name="T70" fmla="*/ 523 w 1893"/>
              <a:gd name="T71" fmla="*/ 1796 h 1896"/>
              <a:gd name="T72" fmla="*/ 628 w 1893"/>
              <a:gd name="T73" fmla="*/ 1840 h 1896"/>
              <a:gd name="T74" fmla="*/ 736 w 1893"/>
              <a:gd name="T75" fmla="*/ 1873 h 1896"/>
              <a:gd name="T76" fmla="*/ 848 w 1893"/>
              <a:gd name="T77" fmla="*/ 1890 h 1896"/>
              <a:gd name="T78" fmla="*/ 960 w 1893"/>
              <a:gd name="T79" fmla="*/ 1896 h 1896"/>
              <a:gd name="T80" fmla="*/ 1074 w 1893"/>
              <a:gd name="T81" fmla="*/ 1888 h 1896"/>
              <a:gd name="T82" fmla="*/ 1185 w 1893"/>
              <a:gd name="T83" fmla="*/ 1866 h 1896"/>
              <a:gd name="T84" fmla="*/ 1293 w 1893"/>
              <a:gd name="T85" fmla="*/ 1830 h 1896"/>
              <a:gd name="T86" fmla="*/ 1395 w 1893"/>
              <a:gd name="T87" fmla="*/ 1782 h 1896"/>
              <a:gd name="T88" fmla="*/ 1491 w 1893"/>
              <a:gd name="T89" fmla="*/ 1724 h 1896"/>
              <a:gd name="T90" fmla="*/ 1580 w 1893"/>
              <a:gd name="T91" fmla="*/ 1652 h 1896"/>
              <a:gd name="T92" fmla="*/ 1659 w 1893"/>
              <a:gd name="T93" fmla="*/ 1572 h 1896"/>
              <a:gd name="T94" fmla="*/ 1729 w 1893"/>
              <a:gd name="T95" fmla="*/ 1481 h 1896"/>
              <a:gd name="T96" fmla="*/ 1786 w 1893"/>
              <a:gd name="T97" fmla="*/ 1384 h 1896"/>
              <a:gd name="T98" fmla="*/ 1833 w 1893"/>
              <a:gd name="T99" fmla="*/ 1282 h 1896"/>
              <a:gd name="T100" fmla="*/ 1866 w 1893"/>
              <a:gd name="T101" fmla="*/ 1172 h 1896"/>
              <a:gd name="T102" fmla="*/ 1886 w 1893"/>
              <a:gd name="T103" fmla="*/ 1062 h 1896"/>
              <a:gd name="T104" fmla="*/ 1893 w 1893"/>
              <a:gd name="T105" fmla="*/ 948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93" h="1896">
                <a:moveTo>
                  <a:pt x="1893" y="948"/>
                </a:moveTo>
                <a:lnTo>
                  <a:pt x="1892" y="892"/>
                </a:lnTo>
                <a:lnTo>
                  <a:pt x="1886" y="835"/>
                </a:lnTo>
                <a:lnTo>
                  <a:pt x="1878" y="778"/>
                </a:lnTo>
                <a:lnTo>
                  <a:pt x="1866" y="724"/>
                </a:lnTo>
                <a:lnTo>
                  <a:pt x="1851" y="669"/>
                </a:lnTo>
                <a:lnTo>
                  <a:pt x="1833" y="614"/>
                </a:lnTo>
                <a:lnTo>
                  <a:pt x="1811" y="562"/>
                </a:lnTo>
                <a:lnTo>
                  <a:pt x="1786" y="512"/>
                </a:lnTo>
                <a:lnTo>
                  <a:pt x="1759" y="462"/>
                </a:lnTo>
                <a:lnTo>
                  <a:pt x="1729" y="415"/>
                </a:lnTo>
                <a:lnTo>
                  <a:pt x="1695" y="368"/>
                </a:lnTo>
                <a:lnTo>
                  <a:pt x="1659" y="324"/>
                </a:lnTo>
                <a:lnTo>
                  <a:pt x="1621" y="283"/>
                </a:lnTo>
                <a:lnTo>
                  <a:pt x="1580" y="244"/>
                </a:lnTo>
                <a:lnTo>
                  <a:pt x="1536" y="207"/>
                </a:lnTo>
                <a:lnTo>
                  <a:pt x="1491" y="173"/>
                </a:lnTo>
                <a:lnTo>
                  <a:pt x="1444" y="141"/>
                </a:lnTo>
                <a:lnTo>
                  <a:pt x="1395" y="114"/>
                </a:lnTo>
                <a:lnTo>
                  <a:pt x="1345" y="88"/>
                </a:lnTo>
                <a:lnTo>
                  <a:pt x="1293" y="66"/>
                </a:lnTo>
                <a:lnTo>
                  <a:pt x="1239" y="47"/>
                </a:lnTo>
                <a:lnTo>
                  <a:pt x="1185" y="30"/>
                </a:lnTo>
                <a:lnTo>
                  <a:pt x="1130" y="18"/>
                </a:lnTo>
                <a:lnTo>
                  <a:pt x="1074" y="8"/>
                </a:lnTo>
                <a:lnTo>
                  <a:pt x="1018" y="3"/>
                </a:lnTo>
                <a:lnTo>
                  <a:pt x="960" y="0"/>
                </a:lnTo>
                <a:lnTo>
                  <a:pt x="904" y="2"/>
                </a:lnTo>
                <a:lnTo>
                  <a:pt x="848" y="6"/>
                </a:lnTo>
                <a:lnTo>
                  <a:pt x="792" y="13"/>
                </a:lnTo>
                <a:lnTo>
                  <a:pt x="736" y="23"/>
                </a:lnTo>
                <a:lnTo>
                  <a:pt x="681" y="39"/>
                </a:lnTo>
                <a:lnTo>
                  <a:pt x="628" y="56"/>
                </a:lnTo>
                <a:lnTo>
                  <a:pt x="575" y="77"/>
                </a:lnTo>
                <a:lnTo>
                  <a:pt x="523" y="100"/>
                </a:lnTo>
                <a:lnTo>
                  <a:pt x="473" y="127"/>
                </a:lnTo>
                <a:lnTo>
                  <a:pt x="426" y="157"/>
                </a:lnTo>
                <a:lnTo>
                  <a:pt x="379" y="190"/>
                </a:lnTo>
                <a:lnTo>
                  <a:pt x="335" y="225"/>
                </a:lnTo>
                <a:lnTo>
                  <a:pt x="293" y="263"/>
                </a:lnTo>
                <a:lnTo>
                  <a:pt x="253" y="304"/>
                </a:lnTo>
                <a:lnTo>
                  <a:pt x="215" y="346"/>
                </a:lnTo>
                <a:lnTo>
                  <a:pt x="181" y="391"/>
                </a:lnTo>
                <a:lnTo>
                  <a:pt x="149" y="438"/>
                </a:lnTo>
                <a:lnTo>
                  <a:pt x="121" y="487"/>
                </a:lnTo>
                <a:lnTo>
                  <a:pt x="95" y="536"/>
                </a:lnTo>
                <a:lnTo>
                  <a:pt x="71" y="588"/>
                </a:lnTo>
                <a:lnTo>
                  <a:pt x="51" y="642"/>
                </a:lnTo>
                <a:lnTo>
                  <a:pt x="34" y="696"/>
                </a:lnTo>
                <a:lnTo>
                  <a:pt x="21" y="751"/>
                </a:lnTo>
                <a:lnTo>
                  <a:pt x="11" y="807"/>
                </a:lnTo>
                <a:lnTo>
                  <a:pt x="4" y="863"/>
                </a:lnTo>
                <a:lnTo>
                  <a:pt x="0" y="919"/>
                </a:lnTo>
                <a:lnTo>
                  <a:pt x="0" y="977"/>
                </a:lnTo>
                <a:lnTo>
                  <a:pt x="4" y="1033"/>
                </a:lnTo>
                <a:lnTo>
                  <a:pt x="11" y="1089"/>
                </a:lnTo>
                <a:lnTo>
                  <a:pt x="21" y="1145"/>
                </a:lnTo>
                <a:lnTo>
                  <a:pt x="34" y="1200"/>
                </a:lnTo>
                <a:lnTo>
                  <a:pt x="51" y="1254"/>
                </a:lnTo>
                <a:lnTo>
                  <a:pt x="71" y="1308"/>
                </a:lnTo>
                <a:lnTo>
                  <a:pt x="95" y="1360"/>
                </a:lnTo>
                <a:lnTo>
                  <a:pt x="121" y="1409"/>
                </a:lnTo>
                <a:lnTo>
                  <a:pt x="149" y="1458"/>
                </a:lnTo>
                <a:lnTo>
                  <a:pt x="181" y="1505"/>
                </a:lnTo>
                <a:lnTo>
                  <a:pt x="215" y="1550"/>
                </a:lnTo>
                <a:lnTo>
                  <a:pt x="253" y="1592"/>
                </a:lnTo>
                <a:lnTo>
                  <a:pt x="293" y="1633"/>
                </a:lnTo>
                <a:lnTo>
                  <a:pt x="335" y="1672"/>
                </a:lnTo>
                <a:lnTo>
                  <a:pt x="379" y="1706"/>
                </a:lnTo>
                <a:lnTo>
                  <a:pt x="426" y="1739"/>
                </a:lnTo>
                <a:lnTo>
                  <a:pt x="473" y="1769"/>
                </a:lnTo>
                <a:lnTo>
                  <a:pt x="523" y="1796"/>
                </a:lnTo>
                <a:lnTo>
                  <a:pt x="575" y="1819"/>
                </a:lnTo>
                <a:lnTo>
                  <a:pt x="628" y="1840"/>
                </a:lnTo>
                <a:lnTo>
                  <a:pt x="681" y="1858"/>
                </a:lnTo>
                <a:lnTo>
                  <a:pt x="736" y="1873"/>
                </a:lnTo>
                <a:lnTo>
                  <a:pt x="792" y="1884"/>
                </a:lnTo>
                <a:lnTo>
                  <a:pt x="848" y="1890"/>
                </a:lnTo>
                <a:lnTo>
                  <a:pt x="904" y="1894"/>
                </a:lnTo>
                <a:lnTo>
                  <a:pt x="960" y="1896"/>
                </a:lnTo>
                <a:lnTo>
                  <a:pt x="1018" y="1893"/>
                </a:lnTo>
                <a:lnTo>
                  <a:pt x="1074" y="1888"/>
                </a:lnTo>
                <a:lnTo>
                  <a:pt x="1130" y="1878"/>
                </a:lnTo>
                <a:lnTo>
                  <a:pt x="1185" y="1866"/>
                </a:lnTo>
                <a:lnTo>
                  <a:pt x="1239" y="1849"/>
                </a:lnTo>
                <a:lnTo>
                  <a:pt x="1293" y="1830"/>
                </a:lnTo>
                <a:lnTo>
                  <a:pt x="1345" y="1808"/>
                </a:lnTo>
                <a:lnTo>
                  <a:pt x="1395" y="1782"/>
                </a:lnTo>
                <a:lnTo>
                  <a:pt x="1444" y="1755"/>
                </a:lnTo>
                <a:lnTo>
                  <a:pt x="1491" y="1724"/>
                </a:lnTo>
                <a:lnTo>
                  <a:pt x="1536" y="1689"/>
                </a:lnTo>
                <a:lnTo>
                  <a:pt x="1580" y="1652"/>
                </a:lnTo>
                <a:lnTo>
                  <a:pt x="1621" y="1613"/>
                </a:lnTo>
                <a:lnTo>
                  <a:pt x="1659" y="1572"/>
                </a:lnTo>
                <a:lnTo>
                  <a:pt x="1695" y="1528"/>
                </a:lnTo>
                <a:lnTo>
                  <a:pt x="1729" y="1481"/>
                </a:lnTo>
                <a:lnTo>
                  <a:pt x="1759" y="1434"/>
                </a:lnTo>
                <a:lnTo>
                  <a:pt x="1786" y="1384"/>
                </a:lnTo>
                <a:lnTo>
                  <a:pt x="1811" y="1334"/>
                </a:lnTo>
                <a:lnTo>
                  <a:pt x="1833" y="1282"/>
                </a:lnTo>
                <a:lnTo>
                  <a:pt x="1851" y="1227"/>
                </a:lnTo>
                <a:lnTo>
                  <a:pt x="1866" y="1172"/>
                </a:lnTo>
                <a:lnTo>
                  <a:pt x="1878" y="1118"/>
                </a:lnTo>
                <a:lnTo>
                  <a:pt x="1886" y="1062"/>
                </a:lnTo>
                <a:lnTo>
                  <a:pt x="1892" y="1004"/>
                </a:lnTo>
                <a:lnTo>
                  <a:pt x="1893" y="948"/>
                </a:lnTo>
                <a:close/>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a:off x="1246187" y="3259138"/>
            <a:ext cx="3038475" cy="1755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a:off x="4033837" y="5448300"/>
            <a:ext cx="0" cy="11906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flipH="1">
            <a:off x="527050" y="6638925"/>
            <a:ext cx="35067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H="1" flipV="1">
            <a:off x="495300" y="3698875"/>
            <a:ext cx="31750" cy="2940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p:nvSpPr>
        <p:spPr bwMode="auto">
          <a:xfrm>
            <a:off x="495300" y="3190875"/>
            <a:ext cx="750888" cy="508000"/>
          </a:xfrm>
          <a:custGeom>
            <a:avLst/>
            <a:gdLst>
              <a:gd name="T0" fmla="*/ 1420 w 1420"/>
              <a:gd name="T1" fmla="*/ 127 h 958"/>
              <a:gd name="T2" fmla="*/ 1369 w 1420"/>
              <a:gd name="T3" fmla="*/ 100 h 958"/>
              <a:gd name="T4" fmla="*/ 1319 w 1420"/>
              <a:gd name="T5" fmla="*/ 77 h 958"/>
              <a:gd name="T6" fmla="*/ 1265 w 1420"/>
              <a:gd name="T7" fmla="*/ 55 h 958"/>
              <a:gd name="T8" fmla="*/ 1211 w 1420"/>
              <a:gd name="T9" fmla="*/ 39 h 958"/>
              <a:gd name="T10" fmla="*/ 1156 w 1420"/>
              <a:gd name="T11" fmla="*/ 23 h 958"/>
              <a:gd name="T12" fmla="*/ 1100 w 1420"/>
              <a:gd name="T13" fmla="*/ 13 h 958"/>
              <a:gd name="T14" fmla="*/ 1044 w 1420"/>
              <a:gd name="T15" fmla="*/ 6 h 958"/>
              <a:gd name="T16" fmla="*/ 986 w 1420"/>
              <a:gd name="T17" fmla="*/ 2 h 958"/>
              <a:gd name="T18" fmla="*/ 930 w 1420"/>
              <a:gd name="T19" fmla="*/ 0 h 958"/>
              <a:gd name="T20" fmla="*/ 873 w 1420"/>
              <a:gd name="T21" fmla="*/ 3 h 958"/>
              <a:gd name="T22" fmla="*/ 817 w 1420"/>
              <a:gd name="T23" fmla="*/ 10 h 958"/>
              <a:gd name="T24" fmla="*/ 761 w 1420"/>
              <a:gd name="T25" fmla="*/ 19 h 958"/>
              <a:gd name="T26" fmla="*/ 705 w 1420"/>
              <a:gd name="T27" fmla="*/ 32 h 958"/>
              <a:gd name="T28" fmla="*/ 650 w 1420"/>
              <a:gd name="T29" fmla="*/ 48 h 958"/>
              <a:gd name="T30" fmla="*/ 596 w 1420"/>
              <a:gd name="T31" fmla="*/ 67 h 958"/>
              <a:gd name="T32" fmla="*/ 545 w 1420"/>
              <a:gd name="T33" fmla="*/ 90 h 958"/>
              <a:gd name="T34" fmla="*/ 494 w 1420"/>
              <a:gd name="T35" fmla="*/ 115 h 958"/>
              <a:gd name="T36" fmla="*/ 445 w 1420"/>
              <a:gd name="T37" fmla="*/ 144 h 958"/>
              <a:gd name="T38" fmla="*/ 397 w 1420"/>
              <a:gd name="T39" fmla="*/ 177 h 958"/>
              <a:gd name="T40" fmla="*/ 352 w 1420"/>
              <a:gd name="T41" fmla="*/ 211 h 958"/>
              <a:gd name="T42" fmla="*/ 309 w 1420"/>
              <a:gd name="T43" fmla="*/ 248 h 958"/>
              <a:gd name="T44" fmla="*/ 268 w 1420"/>
              <a:gd name="T45" fmla="*/ 287 h 958"/>
              <a:gd name="T46" fmla="*/ 230 w 1420"/>
              <a:gd name="T47" fmla="*/ 330 h 958"/>
              <a:gd name="T48" fmla="*/ 194 w 1420"/>
              <a:gd name="T49" fmla="*/ 374 h 958"/>
              <a:gd name="T50" fmla="*/ 160 w 1420"/>
              <a:gd name="T51" fmla="*/ 420 h 958"/>
              <a:gd name="T52" fmla="*/ 130 w 1420"/>
              <a:gd name="T53" fmla="*/ 468 h 958"/>
              <a:gd name="T54" fmla="*/ 103 w 1420"/>
              <a:gd name="T55" fmla="*/ 519 h 958"/>
              <a:gd name="T56" fmla="*/ 78 w 1420"/>
              <a:gd name="T57" fmla="*/ 571 h 958"/>
              <a:gd name="T58" fmla="*/ 58 w 1420"/>
              <a:gd name="T59" fmla="*/ 623 h 958"/>
              <a:gd name="T60" fmla="*/ 40 w 1420"/>
              <a:gd name="T61" fmla="*/ 677 h 958"/>
              <a:gd name="T62" fmla="*/ 25 w 1420"/>
              <a:gd name="T63" fmla="*/ 732 h 958"/>
              <a:gd name="T64" fmla="*/ 14 w 1420"/>
              <a:gd name="T65" fmla="*/ 788 h 958"/>
              <a:gd name="T66" fmla="*/ 6 w 1420"/>
              <a:gd name="T67" fmla="*/ 844 h 958"/>
              <a:gd name="T68" fmla="*/ 2 w 1420"/>
              <a:gd name="T69" fmla="*/ 902 h 958"/>
              <a:gd name="T70" fmla="*/ 0 w 1420"/>
              <a:gd name="T71" fmla="*/ 958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20" h="958">
                <a:moveTo>
                  <a:pt x="1420" y="127"/>
                </a:moveTo>
                <a:lnTo>
                  <a:pt x="1369" y="100"/>
                </a:lnTo>
                <a:lnTo>
                  <a:pt x="1319" y="77"/>
                </a:lnTo>
                <a:lnTo>
                  <a:pt x="1265" y="55"/>
                </a:lnTo>
                <a:lnTo>
                  <a:pt x="1211" y="39"/>
                </a:lnTo>
                <a:lnTo>
                  <a:pt x="1156" y="23"/>
                </a:lnTo>
                <a:lnTo>
                  <a:pt x="1100" y="13"/>
                </a:lnTo>
                <a:lnTo>
                  <a:pt x="1044" y="6"/>
                </a:lnTo>
                <a:lnTo>
                  <a:pt x="986" y="2"/>
                </a:lnTo>
                <a:lnTo>
                  <a:pt x="930" y="0"/>
                </a:lnTo>
                <a:lnTo>
                  <a:pt x="873" y="3"/>
                </a:lnTo>
                <a:lnTo>
                  <a:pt x="817" y="10"/>
                </a:lnTo>
                <a:lnTo>
                  <a:pt x="761" y="19"/>
                </a:lnTo>
                <a:lnTo>
                  <a:pt x="705" y="32"/>
                </a:lnTo>
                <a:lnTo>
                  <a:pt x="650" y="48"/>
                </a:lnTo>
                <a:lnTo>
                  <a:pt x="596" y="67"/>
                </a:lnTo>
                <a:lnTo>
                  <a:pt x="545" y="90"/>
                </a:lnTo>
                <a:lnTo>
                  <a:pt x="494" y="115"/>
                </a:lnTo>
                <a:lnTo>
                  <a:pt x="445" y="144"/>
                </a:lnTo>
                <a:lnTo>
                  <a:pt x="397" y="177"/>
                </a:lnTo>
                <a:lnTo>
                  <a:pt x="352" y="211"/>
                </a:lnTo>
                <a:lnTo>
                  <a:pt x="309" y="248"/>
                </a:lnTo>
                <a:lnTo>
                  <a:pt x="268" y="287"/>
                </a:lnTo>
                <a:lnTo>
                  <a:pt x="230" y="330"/>
                </a:lnTo>
                <a:lnTo>
                  <a:pt x="194" y="374"/>
                </a:lnTo>
                <a:lnTo>
                  <a:pt x="160" y="420"/>
                </a:lnTo>
                <a:lnTo>
                  <a:pt x="130" y="468"/>
                </a:lnTo>
                <a:lnTo>
                  <a:pt x="103" y="519"/>
                </a:lnTo>
                <a:lnTo>
                  <a:pt x="78" y="571"/>
                </a:lnTo>
                <a:lnTo>
                  <a:pt x="58" y="623"/>
                </a:lnTo>
                <a:lnTo>
                  <a:pt x="40" y="677"/>
                </a:lnTo>
                <a:lnTo>
                  <a:pt x="25" y="732"/>
                </a:lnTo>
                <a:lnTo>
                  <a:pt x="14" y="788"/>
                </a:lnTo>
                <a:lnTo>
                  <a:pt x="6" y="844"/>
                </a:lnTo>
                <a:lnTo>
                  <a:pt x="2" y="902"/>
                </a:lnTo>
                <a:lnTo>
                  <a:pt x="0" y="95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p:nvSpPr>
        <p:spPr bwMode="auto">
          <a:xfrm>
            <a:off x="4033837" y="5014913"/>
            <a:ext cx="500063" cy="935038"/>
          </a:xfrm>
          <a:custGeom>
            <a:avLst/>
            <a:gdLst>
              <a:gd name="T0" fmla="*/ 0 w 946"/>
              <a:gd name="T1" fmla="*/ 1769 h 1769"/>
              <a:gd name="T2" fmla="*/ 57 w 946"/>
              <a:gd name="T3" fmla="*/ 1768 h 1769"/>
              <a:gd name="T4" fmla="*/ 114 w 946"/>
              <a:gd name="T5" fmla="*/ 1762 h 1769"/>
              <a:gd name="T6" fmla="*/ 172 w 946"/>
              <a:gd name="T7" fmla="*/ 1752 h 1769"/>
              <a:gd name="T8" fmla="*/ 228 w 946"/>
              <a:gd name="T9" fmla="*/ 1742 h 1769"/>
              <a:gd name="T10" fmla="*/ 283 w 946"/>
              <a:gd name="T11" fmla="*/ 1725 h 1769"/>
              <a:gd name="T12" fmla="*/ 337 w 946"/>
              <a:gd name="T13" fmla="*/ 1706 h 1769"/>
              <a:gd name="T14" fmla="*/ 391 w 946"/>
              <a:gd name="T15" fmla="*/ 1684 h 1769"/>
              <a:gd name="T16" fmla="*/ 443 w 946"/>
              <a:gd name="T17" fmla="*/ 1658 h 1769"/>
              <a:gd name="T18" fmla="*/ 492 w 946"/>
              <a:gd name="T19" fmla="*/ 1631 h 1769"/>
              <a:gd name="T20" fmla="*/ 541 w 946"/>
              <a:gd name="T21" fmla="*/ 1598 h 1769"/>
              <a:gd name="T22" fmla="*/ 588 w 946"/>
              <a:gd name="T23" fmla="*/ 1564 h 1769"/>
              <a:gd name="T24" fmla="*/ 631 w 946"/>
              <a:gd name="T25" fmla="*/ 1527 h 1769"/>
              <a:gd name="T26" fmla="*/ 672 w 946"/>
              <a:gd name="T27" fmla="*/ 1487 h 1769"/>
              <a:gd name="T28" fmla="*/ 712 w 946"/>
              <a:gd name="T29" fmla="*/ 1445 h 1769"/>
              <a:gd name="T30" fmla="*/ 749 w 946"/>
              <a:gd name="T31" fmla="*/ 1401 h 1769"/>
              <a:gd name="T32" fmla="*/ 782 w 946"/>
              <a:gd name="T33" fmla="*/ 1353 h 1769"/>
              <a:gd name="T34" fmla="*/ 813 w 946"/>
              <a:gd name="T35" fmla="*/ 1305 h 1769"/>
              <a:gd name="T36" fmla="*/ 841 w 946"/>
              <a:gd name="T37" fmla="*/ 1255 h 1769"/>
              <a:gd name="T38" fmla="*/ 867 w 946"/>
              <a:gd name="T39" fmla="*/ 1203 h 1769"/>
              <a:gd name="T40" fmla="*/ 887 w 946"/>
              <a:gd name="T41" fmla="*/ 1149 h 1769"/>
              <a:gd name="T42" fmla="*/ 906 w 946"/>
              <a:gd name="T43" fmla="*/ 1095 h 1769"/>
              <a:gd name="T44" fmla="*/ 921 w 946"/>
              <a:gd name="T45" fmla="*/ 1039 h 1769"/>
              <a:gd name="T46" fmla="*/ 932 w 946"/>
              <a:gd name="T47" fmla="*/ 982 h 1769"/>
              <a:gd name="T48" fmla="*/ 941 w 946"/>
              <a:gd name="T49" fmla="*/ 925 h 1769"/>
              <a:gd name="T50" fmla="*/ 945 w 946"/>
              <a:gd name="T51" fmla="*/ 868 h 1769"/>
              <a:gd name="T52" fmla="*/ 946 w 946"/>
              <a:gd name="T53" fmla="*/ 810 h 1769"/>
              <a:gd name="T54" fmla="*/ 943 w 946"/>
              <a:gd name="T55" fmla="*/ 751 h 1769"/>
              <a:gd name="T56" fmla="*/ 938 w 946"/>
              <a:gd name="T57" fmla="*/ 694 h 1769"/>
              <a:gd name="T58" fmla="*/ 928 w 946"/>
              <a:gd name="T59" fmla="*/ 638 h 1769"/>
              <a:gd name="T60" fmla="*/ 915 w 946"/>
              <a:gd name="T61" fmla="*/ 582 h 1769"/>
              <a:gd name="T62" fmla="*/ 899 w 946"/>
              <a:gd name="T63" fmla="*/ 526 h 1769"/>
              <a:gd name="T64" fmla="*/ 879 w 946"/>
              <a:gd name="T65" fmla="*/ 472 h 1769"/>
              <a:gd name="T66" fmla="*/ 857 w 946"/>
              <a:gd name="T67" fmla="*/ 419 h 1769"/>
              <a:gd name="T68" fmla="*/ 831 w 946"/>
              <a:gd name="T69" fmla="*/ 367 h 1769"/>
              <a:gd name="T70" fmla="*/ 801 w 946"/>
              <a:gd name="T71" fmla="*/ 318 h 1769"/>
              <a:gd name="T72" fmla="*/ 770 w 946"/>
              <a:gd name="T73" fmla="*/ 270 h 1769"/>
              <a:gd name="T74" fmla="*/ 734 w 946"/>
              <a:gd name="T75" fmla="*/ 223 h 1769"/>
              <a:gd name="T76" fmla="*/ 697 w 946"/>
              <a:gd name="T77" fmla="*/ 180 h 1769"/>
              <a:gd name="T78" fmla="*/ 656 w 946"/>
              <a:gd name="T79" fmla="*/ 139 h 1769"/>
              <a:gd name="T80" fmla="*/ 614 w 946"/>
              <a:gd name="T81" fmla="*/ 100 h 1769"/>
              <a:gd name="T82" fmla="*/ 569 w 946"/>
              <a:gd name="T83" fmla="*/ 63 h 1769"/>
              <a:gd name="T84" fmla="*/ 522 w 946"/>
              <a:gd name="T85" fmla="*/ 31 h 1769"/>
              <a:gd name="T86" fmla="*/ 473 w 946"/>
              <a:gd name="T87" fmla="*/ 0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46" h="1769">
                <a:moveTo>
                  <a:pt x="0" y="1769"/>
                </a:moveTo>
                <a:lnTo>
                  <a:pt x="57" y="1768"/>
                </a:lnTo>
                <a:lnTo>
                  <a:pt x="114" y="1762"/>
                </a:lnTo>
                <a:lnTo>
                  <a:pt x="172" y="1752"/>
                </a:lnTo>
                <a:lnTo>
                  <a:pt x="228" y="1742"/>
                </a:lnTo>
                <a:lnTo>
                  <a:pt x="283" y="1725"/>
                </a:lnTo>
                <a:lnTo>
                  <a:pt x="337" y="1706"/>
                </a:lnTo>
                <a:lnTo>
                  <a:pt x="391" y="1684"/>
                </a:lnTo>
                <a:lnTo>
                  <a:pt x="443" y="1658"/>
                </a:lnTo>
                <a:lnTo>
                  <a:pt x="492" y="1631"/>
                </a:lnTo>
                <a:lnTo>
                  <a:pt x="541" y="1598"/>
                </a:lnTo>
                <a:lnTo>
                  <a:pt x="588" y="1564"/>
                </a:lnTo>
                <a:lnTo>
                  <a:pt x="631" y="1527"/>
                </a:lnTo>
                <a:lnTo>
                  <a:pt x="672" y="1487"/>
                </a:lnTo>
                <a:lnTo>
                  <a:pt x="712" y="1445"/>
                </a:lnTo>
                <a:lnTo>
                  <a:pt x="749" y="1401"/>
                </a:lnTo>
                <a:lnTo>
                  <a:pt x="782" y="1353"/>
                </a:lnTo>
                <a:lnTo>
                  <a:pt x="813" y="1305"/>
                </a:lnTo>
                <a:lnTo>
                  <a:pt x="841" y="1255"/>
                </a:lnTo>
                <a:lnTo>
                  <a:pt x="867" y="1203"/>
                </a:lnTo>
                <a:lnTo>
                  <a:pt x="887" y="1149"/>
                </a:lnTo>
                <a:lnTo>
                  <a:pt x="906" y="1095"/>
                </a:lnTo>
                <a:lnTo>
                  <a:pt x="921" y="1039"/>
                </a:lnTo>
                <a:lnTo>
                  <a:pt x="932" y="982"/>
                </a:lnTo>
                <a:lnTo>
                  <a:pt x="941" y="925"/>
                </a:lnTo>
                <a:lnTo>
                  <a:pt x="945" y="868"/>
                </a:lnTo>
                <a:lnTo>
                  <a:pt x="946" y="810"/>
                </a:lnTo>
                <a:lnTo>
                  <a:pt x="943" y="751"/>
                </a:lnTo>
                <a:lnTo>
                  <a:pt x="938" y="694"/>
                </a:lnTo>
                <a:lnTo>
                  <a:pt x="928" y="638"/>
                </a:lnTo>
                <a:lnTo>
                  <a:pt x="915" y="582"/>
                </a:lnTo>
                <a:lnTo>
                  <a:pt x="899" y="526"/>
                </a:lnTo>
                <a:lnTo>
                  <a:pt x="879" y="472"/>
                </a:lnTo>
                <a:lnTo>
                  <a:pt x="857" y="419"/>
                </a:lnTo>
                <a:lnTo>
                  <a:pt x="831" y="367"/>
                </a:lnTo>
                <a:lnTo>
                  <a:pt x="801" y="318"/>
                </a:lnTo>
                <a:lnTo>
                  <a:pt x="770" y="270"/>
                </a:lnTo>
                <a:lnTo>
                  <a:pt x="734" y="223"/>
                </a:lnTo>
                <a:lnTo>
                  <a:pt x="697" y="180"/>
                </a:lnTo>
                <a:lnTo>
                  <a:pt x="656" y="139"/>
                </a:lnTo>
                <a:lnTo>
                  <a:pt x="614" y="100"/>
                </a:lnTo>
                <a:lnTo>
                  <a:pt x="569" y="63"/>
                </a:lnTo>
                <a:lnTo>
                  <a:pt x="522" y="31"/>
                </a:lnTo>
                <a:lnTo>
                  <a:pt x="47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a:off x="4033837" y="5949950"/>
            <a:ext cx="0" cy="6889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20"/>
          <p:cNvSpPr>
            <a:spLocks/>
          </p:cNvSpPr>
          <p:nvPr/>
        </p:nvSpPr>
        <p:spPr bwMode="auto">
          <a:xfrm>
            <a:off x="695325" y="3392488"/>
            <a:ext cx="601663" cy="601663"/>
          </a:xfrm>
          <a:custGeom>
            <a:avLst/>
            <a:gdLst>
              <a:gd name="T0" fmla="*/ 1134 w 1135"/>
              <a:gd name="T1" fmla="*/ 524 h 1136"/>
              <a:gd name="T2" fmla="*/ 1120 w 1135"/>
              <a:gd name="T3" fmla="*/ 437 h 1136"/>
              <a:gd name="T4" fmla="*/ 1093 w 1135"/>
              <a:gd name="T5" fmla="*/ 353 h 1136"/>
              <a:gd name="T6" fmla="*/ 1053 w 1135"/>
              <a:gd name="T7" fmla="*/ 275 h 1136"/>
              <a:gd name="T8" fmla="*/ 1003 w 1135"/>
              <a:gd name="T9" fmla="*/ 203 h 1136"/>
              <a:gd name="T10" fmla="*/ 941 w 1135"/>
              <a:gd name="T11" fmla="*/ 140 h 1136"/>
              <a:gd name="T12" fmla="*/ 870 w 1135"/>
              <a:gd name="T13" fmla="*/ 88 h 1136"/>
              <a:gd name="T14" fmla="*/ 792 w 1135"/>
              <a:gd name="T15" fmla="*/ 47 h 1136"/>
              <a:gd name="T16" fmla="*/ 710 w 1135"/>
              <a:gd name="T17" fmla="*/ 18 h 1136"/>
              <a:gd name="T18" fmla="*/ 622 w 1135"/>
              <a:gd name="T19" fmla="*/ 3 h 1136"/>
              <a:gd name="T20" fmla="*/ 535 w 1135"/>
              <a:gd name="T21" fmla="*/ 2 h 1136"/>
              <a:gd name="T22" fmla="*/ 447 w 1135"/>
              <a:gd name="T23" fmla="*/ 13 h 1136"/>
              <a:gd name="T24" fmla="*/ 364 w 1135"/>
              <a:gd name="T25" fmla="*/ 39 h 1136"/>
              <a:gd name="T26" fmla="*/ 285 w 1135"/>
              <a:gd name="T27" fmla="*/ 77 h 1136"/>
              <a:gd name="T28" fmla="*/ 211 w 1135"/>
              <a:gd name="T29" fmla="*/ 126 h 1136"/>
              <a:gd name="T30" fmla="*/ 148 w 1135"/>
              <a:gd name="T31" fmla="*/ 186 h 1136"/>
              <a:gd name="T32" fmla="*/ 93 w 1135"/>
              <a:gd name="T33" fmla="*/ 256 h 1136"/>
              <a:gd name="T34" fmla="*/ 51 w 1135"/>
              <a:gd name="T35" fmla="*/ 333 h 1136"/>
              <a:gd name="T36" fmla="*/ 21 w 1135"/>
              <a:gd name="T37" fmla="*/ 416 h 1136"/>
              <a:gd name="T38" fmla="*/ 4 w 1135"/>
              <a:gd name="T39" fmla="*/ 502 h 1136"/>
              <a:gd name="T40" fmla="*/ 0 w 1135"/>
              <a:gd name="T41" fmla="*/ 590 h 1136"/>
              <a:gd name="T42" fmla="*/ 11 w 1135"/>
              <a:gd name="T43" fmla="*/ 677 h 1136"/>
              <a:gd name="T44" fmla="*/ 34 w 1135"/>
              <a:gd name="T45" fmla="*/ 762 h 1136"/>
              <a:gd name="T46" fmla="*/ 71 w 1135"/>
              <a:gd name="T47" fmla="*/ 842 h 1136"/>
              <a:gd name="T48" fmla="*/ 119 w 1135"/>
              <a:gd name="T49" fmla="*/ 915 h 1136"/>
              <a:gd name="T50" fmla="*/ 178 w 1135"/>
              <a:gd name="T51" fmla="*/ 981 h 1136"/>
              <a:gd name="T52" fmla="*/ 246 w 1135"/>
              <a:gd name="T53" fmla="*/ 1036 h 1136"/>
              <a:gd name="T54" fmla="*/ 323 w 1135"/>
              <a:gd name="T55" fmla="*/ 1080 h 1136"/>
              <a:gd name="T56" fmla="*/ 405 w 1135"/>
              <a:gd name="T57" fmla="*/ 1112 h 1136"/>
              <a:gd name="T58" fmla="*/ 491 w 1135"/>
              <a:gd name="T59" fmla="*/ 1130 h 1136"/>
              <a:gd name="T60" fmla="*/ 579 w 1135"/>
              <a:gd name="T61" fmla="*/ 1136 h 1136"/>
              <a:gd name="T62" fmla="*/ 666 w 1135"/>
              <a:gd name="T63" fmla="*/ 1127 h 1136"/>
              <a:gd name="T64" fmla="*/ 751 w 1135"/>
              <a:gd name="T65" fmla="*/ 1106 h 1136"/>
              <a:gd name="T66" fmla="*/ 832 w 1135"/>
              <a:gd name="T67" fmla="*/ 1070 h 1136"/>
              <a:gd name="T68" fmla="*/ 907 w 1135"/>
              <a:gd name="T69" fmla="*/ 1023 h 1136"/>
              <a:gd name="T70" fmla="*/ 972 w 1135"/>
              <a:gd name="T71" fmla="*/ 966 h 1136"/>
              <a:gd name="T72" fmla="*/ 1030 w 1135"/>
              <a:gd name="T73" fmla="*/ 898 h 1136"/>
              <a:gd name="T74" fmla="*/ 1075 w 1135"/>
              <a:gd name="T75" fmla="*/ 822 h 1136"/>
              <a:gd name="T76" fmla="*/ 1108 w 1135"/>
              <a:gd name="T77" fmla="*/ 742 h 1136"/>
              <a:gd name="T78" fmla="*/ 1128 w 1135"/>
              <a:gd name="T79" fmla="*/ 656 h 1136"/>
              <a:gd name="T80" fmla="*/ 1135 w 1135"/>
              <a:gd name="T81" fmla="*/ 568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35" h="1136">
                <a:moveTo>
                  <a:pt x="1135" y="568"/>
                </a:moveTo>
                <a:lnTo>
                  <a:pt x="1134" y="524"/>
                </a:lnTo>
                <a:lnTo>
                  <a:pt x="1128" y="480"/>
                </a:lnTo>
                <a:lnTo>
                  <a:pt x="1120" y="437"/>
                </a:lnTo>
                <a:lnTo>
                  <a:pt x="1108" y="394"/>
                </a:lnTo>
                <a:lnTo>
                  <a:pt x="1093" y="353"/>
                </a:lnTo>
                <a:lnTo>
                  <a:pt x="1075" y="314"/>
                </a:lnTo>
                <a:lnTo>
                  <a:pt x="1053" y="275"/>
                </a:lnTo>
                <a:lnTo>
                  <a:pt x="1030" y="238"/>
                </a:lnTo>
                <a:lnTo>
                  <a:pt x="1003" y="203"/>
                </a:lnTo>
                <a:lnTo>
                  <a:pt x="972" y="170"/>
                </a:lnTo>
                <a:lnTo>
                  <a:pt x="941" y="140"/>
                </a:lnTo>
                <a:lnTo>
                  <a:pt x="907" y="113"/>
                </a:lnTo>
                <a:lnTo>
                  <a:pt x="870" y="88"/>
                </a:lnTo>
                <a:lnTo>
                  <a:pt x="832" y="66"/>
                </a:lnTo>
                <a:lnTo>
                  <a:pt x="792" y="47"/>
                </a:lnTo>
                <a:lnTo>
                  <a:pt x="751" y="31"/>
                </a:lnTo>
                <a:lnTo>
                  <a:pt x="710" y="18"/>
                </a:lnTo>
                <a:lnTo>
                  <a:pt x="666" y="9"/>
                </a:lnTo>
                <a:lnTo>
                  <a:pt x="622" y="3"/>
                </a:lnTo>
                <a:lnTo>
                  <a:pt x="579" y="0"/>
                </a:lnTo>
                <a:lnTo>
                  <a:pt x="535" y="2"/>
                </a:lnTo>
                <a:lnTo>
                  <a:pt x="491" y="6"/>
                </a:lnTo>
                <a:lnTo>
                  <a:pt x="447" y="13"/>
                </a:lnTo>
                <a:lnTo>
                  <a:pt x="405" y="24"/>
                </a:lnTo>
                <a:lnTo>
                  <a:pt x="364" y="39"/>
                </a:lnTo>
                <a:lnTo>
                  <a:pt x="323" y="57"/>
                </a:lnTo>
                <a:lnTo>
                  <a:pt x="285" y="77"/>
                </a:lnTo>
                <a:lnTo>
                  <a:pt x="246" y="100"/>
                </a:lnTo>
                <a:lnTo>
                  <a:pt x="211" y="126"/>
                </a:lnTo>
                <a:lnTo>
                  <a:pt x="178" y="155"/>
                </a:lnTo>
                <a:lnTo>
                  <a:pt x="148" y="186"/>
                </a:lnTo>
                <a:lnTo>
                  <a:pt x="119" y="221"/>
                </a:lnTo>
                <a:lnTo>
                  <a:pt x="93" y="256"/>
                </a:lnTo>
                <a:lnTo>
                  <a:pt x="71" y="294"/>
                </a:lnTo>
                <a:lnTo>
                  <a:pt x="51" y="333"/>
                </a:lnTo>
                <a:lnTo>
                  <a:pt x="34" y="374"/>
                </a:lnTo>
                <a:lnTo>
                  <a:pt x="21" y="416"/>
                </a:lnTo>
                <a:lnTo>
                  <a:pt x="11" y="459"/>
                </a:lnTo>
                <a:lnTo>
                  <a:pt x="4" y="502"/>
                </a:lnTo>
                <a:lnTo>
                  <a:pt x="0" y="546"/>
                </a:lnTo>
                <a:lnTo>
                  <a:pt x="0" y="590"/>
                </a:lnTo>
                <a:lnTo>
                  <a:pt x="4" y="634"/>
                </a:lnTo>
                <a:lnTo>
                  <a:pt x="11" y="677"/>
                </a:lnTo>
                <a:lnTo>
                  <a:pt x="21" y="720"/>
                </a:lnTo>
                <a:lnTo>
                  <a:pt x="34" y="762"/>
                </a:lnTo>
                <a:lnTo>
                  <a:pt x="51" y="803"/>
                </a:lnTo>
                <a:lnTo>
                  <a:pt x="71" y="842"/>
                </a:lnTo>
                <a:lnTo>
                  <a:pt x="93" y="880"/>
                </a:lnTo>
                <a:lnTo>
                  <a:pt x="119" y="915"/>
                </a:lnTo>
                <a:lnTo>
                  <a:pt x="148" y="950"/>
                </a:lnTo>
                <a:lnTo>
                  <a:pt x="178" y="981"/>
                </a:lnTo>
                <a:lnTo>
                  <a:pt x="211" y="1010"/>
                </a:lnTo>
                <a:lnTo>
                  <a:pt x="246" y="1036"/>
                </a:lnTo>
                <a:lnTo>
                  <a:pt x="285" y="1059"/>
                </a:lnTo>
                <a:lnTo>
                  <a:pt x="323" y="1080"/>
                </a:lnTo>
                <a:lnTo>
                  <a:pt x="364" y="1097"/>
                </a:lnTo>
                <a:lnTo>
                  <a:pt x="405" y="1112"/>
                </a:lnTo>
                <a:lnTo>
                  <a:pt x="447" y="1123"/>
                </a:lnTo>
                <a:lnTo>
                  <a:pt x="491" y="1130"/>
                </a:lnTo>
                <a:lnTo>
                  <a:pt x="535" y="1134"/>
                </a:lnTo>
                <a:lnTo>
                  <a:pt x="579" y="1136"/>
                </a:lnTo>
                <a:lnTo>
                  <a:pt x="622" y="1133"/>
                </a:lnTo>
                <a:lnTo>
                  <a:pt x="666" y="1127"/>
                </a:lnTo>
                <a:lnTo>
                  <a:pt x="710" y="1118"/>
                </a:lnTo>
                <a:lnTo>
                  <a:pt x="751" y="1106"/>
                </a:lnTo>
                <a:lnTo>
                  <a:pt x="792" y="1089"/>
                </a:lnTo>
                <a:lnTo>
                  <a:pt x="832" y="1070"/>
                </a:lnTo>
                <a:lnTo>
                  <a:pt x="870" y="1048"/>
                </a:lnTo>
                <a:lnTo>
                  <a:pt x="907" y="1023"/>
                </a:lnTo>
                <a:lnTo>
                  <a:pt x="941" y="996"/>
                </a:lnTo>
                <a:lnTo>
                  <a:pt x="972" y="966"/>
                </a:lnTo>
                <a:lnTo>
                  <a:pt x="1003" y="933"/>
                </a:lnTo>
                <a:lnTo>
                  <a:pt x="1030" y="898"/>
                </a:lnTo>
                <a:lnTo>
                  <a:pt x="1053" y="861"/>
                </a:lnTo>
                <a:lnTo>
                  <a:pt x="1075" y="822"/>
                </a:lnTo>
                <a:lnTo>
                  <a:pt x="1093" y="783"/>
                </a:lnTo>
                <a:lnTo>
                  <a:pt x="1108" y="742"/>
                </a:lnTo>
                <a:lnTo>
                  <a:pt x="1120" y="699"/>
                </a:lnTo>
                <a:lnTo>
                  <a:pt x="1128" y="656"/>
                </a:lnTo>
                <a:lnTo>
                  <a:pt x="1134" y="612"/>
                </a:lnTo>
                <a:lnTo>
                  <a:pt x="1135" y="568"/>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1"/>
          <p:cNvSpPr>
            <a:spLocks/>
          </p:cNvSpPr>
          <p:nvPr/>
        </p:nvSpPr>
        <p:spPr bwMode="auto">
          <a:xfrm>
            <a:off x="3733800" y="5148263"/>
            <a:ext cx="600075" cy="601663"/>
          </a:xfrm>
          <a:custGeom>
            <a:avLst/>
            <a:gdLst>
              <a:gd name="T0" fmla="*/ 1134 w 1135"/>
              <a:gd name="T1" fmla="*/ 524 h 1136"/>
              <a:gd name="T2" fmla="*/ 1120 w 1135"/>
              <a:gd name="T3" fmla="*/ 437 h 1136"/>
              <a:gd name="T4" fmla="*/ 1093 w 1135"/>
              <a:gd name="T5" fmla="*/ 353 h 1136"/>
              <a:gd name="T6" fmla="*/ 1053 w 1135"/>
              <a:gd name="T7" fmla="*/ 275 h 1136"/>
              <a:gd name="T8" fmla="*/ 1002 w 1135"/>
              <a:gd name="T9" fmla="*/ 203 h 1136"/>
              <a:gd name="T10" fmla="*/ 941 w 1135"/>
              <a:gd name="T11" fmla="*/ 140 h 1136"/>
              <a:gd name="T12" fmla="*/ 870 w 1135"/>
              <a:gd name="T13" fmla="*/ 88 h 1136"/>
              <a:gd name="T14" fmla="*/ 792 w 1135"/>
              <a:gd name="T15" fmla="*/ 47 h 1136"/>
              <a:gd name="T16" fmla="*/ 710 w 1135"/>
              <a:gd name="T17" fmla="*/ 18 h 1136"/>
              <a:gd name="T18" fmla="*/ 622 w 1135"/>
              <a:gd name="T19" fmla="*/ 3 h 1136"/>
              <a:gd name="T20" fmla="*/ 535 w 1135"/>
              <a:gd name="T21" fmla="*/ 2 h 1136"/>
              <a:gd name="T22" fmla="*/ 447 w 1135"/>
              <a:gd name="T23" fmla="*/ 13 h 1136"/>
              <a:gd name="T24" fmla="*/ 364 w 1135"/>
              <a:gd name="T25" fmla="*/ 39 h 1136"/>
              <a:gd name="T26" fmla="*/ 284 w 1135"/>
              <a:gd name="T27" fmla="*/ 77 h 1136"/>
              <a:gd name="T28" fmla="*/ 211 w 1135"/>
              <a:gd name="T29" fmla="*/ 126 h 1136"/>
              <a:gd name="T30" fmla="*/ 148 w 1135"/>
              <a:gd name="T31" fmla="*/ 186 h 1136"/>
              <a:gd name="T32" fmla="*/ 93 w 1135"/>
              <a:gd name="T33" fmla="*/ 256 h 1136"/>
              <a:gd name="T34" fmla="*/ 51 w 1135"/>
              <a:gd name="T35" fmla="*/ 333 h 1136"/>
              <a:gd name="T36" fmla="*/ 21 w 1135"/>
              <a:gd name="T37" fmla="*/ 416 h 1136"/>
              <a:gd name="T38" fmla="*/ 4 w 1135"/>
              <a:gd name="T39" fmla="*/ 502 h 1136"/>
              <a:gd name="T40" fmla="*/ 0 w 1135"/>
              <a:gd name="T41" fmla="*/ 590 h 1136"/>
              <a:gd name="T42" fmla="*/ 11 w 1135"/>
              <a:gd name="T43" fmla="*/ 677 h 1136"/>
              <a:gd name="T44" fmla="*/ 34 w 1135"/>
              <a:gd name="T45" fmla="*/ 762 h 1136"/>
              <a:gd name="T46" fmla="*/ 71 w 1135"/>
              <a:gd name="T47" fmla="*/ 842 h 1136"/>
              <a:gd name="T48" fmla="*/ 119 w 1135"/>
              <a:gd name="T49" fmla="*/ 915 h 1136"/>
              <a:gd name="T50" fmla="*/ 178 w 1135"/>
              <a:gd name="T51" fmla="*/ 981 h 1136"/>
              <a:gd name="T52" fmla="*/ 246 w 1135"/>
              <a:gd name="T53" fmla="*/ 1036 h 1136"/>
              <a:gd name="T54" fmla="*/ 323 w 1135"/>
              <a:gd name="T55" fmla="*/ 1080 h 1136"/>
              <a:gd name="T56" fmla="*/ 405 w 1135"/>
              <a:gd name="T57" fmla="*/ 1112 h 1136"/>
              <a:gd name="T58" fmla="*/ 491 w 1135"/>
              <a:gd name="T59" fmla="*/ 1130 h 1136"/>
              <a:gd name="T60" fmla="*/ 579 w 1135"/>
              <a:gd name="T61" fmla="*/ 1136 h 1136"/>
              <a:gd name="T62" fmla="*/ 666 w 1135"/>
              <a:gd name="T63" fmla="*/ 1127 h 1136"/>
              <a:gd name="T64" fmla="*/ 751 w 1135"/>
              <a:gd name="T65" fmla="*/ 1106 h 1136"/>
              <a:gd name="T66" fmla="*/ 832 w 1135"/>
              <a:gd name="T67" fmla="*/ 1070 h 1136"/>
              <a:gd name="T68" fmla="*/ 907 w 1135"/>
              <a:gd name="T69" fmla="*/ 1024 h 1136"/>
              <a:gd name="T70" fmla="*/ 972 w 1135"/>
              <a:gd name="T71" fmla="*/ 966 h 1136"/>
              <a:gd name="T72" fmla="*/ 1030 w 1135"/>
              <a:gd name="T73" fmla="*/ 898 h 1136"/>
              <a:gd name="T74" fmla="*/ 1075 w 1135"/>
              <a:gd name="T75" fmla="*/ 822 h 1136"/>
              <a:gd name="T76" fmla="*/ 1108 w 1135"/>
              <a:gd name="T77" fmla="*/ 742 h 1136"/>
              <a:gd name="T78" fmla="*/ 1128 w 1135"/>
              <a:gd name="T79" fmla="*/ 656 h 1136"/>
              <a:gd name="T80" fmla="*/ 1135 w 1135"/>
              <a:gd name="T81" fmla="*/ 568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35" h="1136">
                <a:moveTo>
                  <a:pt x="1135" y="568"/>
                </a:moveTo>
                <a:lnTo>
                  <a:pt x="1134" y="524"/>
                </a:lnTo>
                <a:lnTo>
                  <a:pt x="1128" y="481"/>
                </a:lnTo>
                <a:lnTo>
                  <a:pt x="1120" y="437"/>
                </a:lnTo>
                <a:lnTo>
                  <a:pt x="1108" y="394"/>
                </a:lnTo>
                <a:lnTo>
                  <a:pt x="1093" y="353"/>
                </a:lnTo>
                <a:lnTo>
                  <a:pt x="1075" y="314"/>
                </a:lnTo>
                <a:lnTo>
                  <a:pt x="1053" y="275"/>
                </a:lnTo>
                <a:lnTo>
                  <a:pt x="1030" y="238"/>
                </a:lnTo>
                <a:lnTo>
                  <a:pt x="1002" y="203"/>
                </a:lnTo>
                <a:lnTo>
                  <a:pt x="972" y="170"/>
                </a:lnTo>
                <a:lnTo>
                  <a:pt x="941" y="140"/>
                </a:lnTo>
                <a:lnTo>
                  <a:pt x="907" y="113"/>
                </a:lnTo>
                <a:lnTo>
                  <a:pt x="870" y="88"/>
                </a:lnTo>
                <a:lnTo>
                  <a:pt x="832" y="66"/>
                </a:lnTo>
                <a:lnTo>
                  <a:pt x="792" y="47"/>
                </a:lnTo>
                <a:lnTo>
                  <a:pt x="751" y="31"/>
                </a:lnTo>
                <a:lnTo>
                  <a:pt x="710" y="18"/>
                </a:lnTo>
                <a:lnTo>
                  <a:pt x="666" y="9"/>
                </a:lnTo>
                <a:lnTo>
                  <a:pt x="622" y="3"/>
                </a:lnTo>
                <a:lnTo>
                  <a:pt x="579" y="0"/>
                </a:lnTo>
                <a:lnTo>
                  <a:pt x="535" y="2"/>
                </a:lnTo>
                <a:lnTo>
                  <a:pt x="491" y="6"/>
                </a:lnTo>
                <a:lnTo>
                  <a:pt x="447" y="13"/>
                </a:lnTo>
                <a:lnTo>
                  <a:pt x="405" y="24"/>
                </a:lnTo>
                <a:lnTo>
                  <a:pt x="364" y="39"/>
                </a:lnTo>
                <a:lnTo>
                  <a:pt x="323" y="57"/>
                </a:lnTo>
                <a:lnTo>
                  <a:pt x="284" y="77"/>
                </a:lnTo>
                <a:lnTo>
                  <a:pt x="246" y="100"/>
                </a:lnTo>
                <a:lnTo>
                  <a:pt x="211" y="126"/>
                </a:lnTo>
                <a:lnTo>
                  <a:pt x="178" y="155"/>
                </a:lnTo>
                <a:lnTo>
                  <a:pt x="148" y="186"/>
                </a:lnTo>
                <a:lnTo>
                  <a:pt x="119" y="221"/>
                </a:lnTo>
                <a:lnTo>
                  <a:pt x="93" y="256"/>
                </a:lnTo>
                <a:lnTo>
                  <a:pt x="71" y="295"/>
                </a:lnTo>
                <a:lnTo>
                  <a:pt x="51" y="333"/>
                </a:lnTo>
                <a:lnTo>
                  <a:pt x="34" y="374"/>
                </a:lnTo>
                <a:lnTo>
                  <a:pt x="21" y="416"/>
                </a:lnTo>
                <a:lnTo>
                  <a:pt x="11" y="459"/>
                </a:lnTo>
                <a:lnTo>
                  <a:pt x="4" y="502"/>
                </a:lnTo>
                <a:lnTo>
                  <a:pt x="0" y="546"/>
                </a:lnTo>
                <a:lnTo>
                  <a:pt x="0" y="590"/>
                </a:lnTo>
                <a:lnTo>
                  <a:pt x="4" y="634"/>
                </a:lnTo>
                <a:lnTo>
                  <a:pt x="11" y="677"/>
                </a:lnTo>
                <a:lnTo>
                  <a:pt x="21" y="720"/>
                </a:lnTo>
                <a:lnTo>
                  <a:pt x="34" y="762"/>
                </a:lnTo>
                <a:lnTo>
                  <a:pt x="51" y="803"/>
                </a:lnTo>
                <a:lnTo>
                  <a:pt x="71" y="842"/>
                </a:lnTo>
                <a:lnTo>
                  <a:pt x="93" y="880"/>
                </a:lnTo>
                <a:lnTo>
                  <a:pt x="119" y="915"/>
                </a:lnTo>
                <a:lnTo>
                  <a:pt x="148" y="950"/>
                </a:lnTo>
                <a:lnTo>
                  <a:pt x="178" y="981"/>
                </a:lnTo>
                <a:lnTo>
                  <a:pt x="211" y="1010"/>
                </a:lnTo>
                <a:lnTo>
                  <a:pt x="246" y="1036"/>
                </a:lnTo>
                <a:lnTo>
                  <a:pt x="284" y="1059"/>
                </a:lnTo>
                <a:lnTo>
                  <a:pt x="323" y="1080"/>
                </a:lnTo>
                <a:lnTo>
                  <a:pt x="364" y="1097"/>
                </a:lnTo>
                <a:lnTo>
                  <a:pt x="405" y="1112"/>
                </a:lnTo>
                <a:lnTo>
                  <a:pt x="447" y="1123"/>
                </a:lnTo>
                <a:lnTo>
                  <a:pt x="491" y="1130"/>
                </a:lnTo>
                <a:lnTo>
                  <a:pt x="535" y="1134"/>
                </a:lnTo>
                <a:lnTo>
                  <a:pt x="579" y="1136"/>
                </a:lnTo>
                <a:lnTo>
                  <a:pt x="622" y="1133"/>
                </a:lnTo>
                <a:lnTo>
                  <a:pt x="666" y="1127"/>
                </a:lnTo>
                <a:lnTo>
                  <a:pt x="710" y="1118"/>
                </a:lnTo>
                <a:lnTo>
                  <a:pt x="751" y="1106"/>
                </a:lnTo>
                <a:lnTo>
                  <a:pt x="792" y="1089"/>
                </a:lnTo>
                <a:lnTo>
                  <a:pt x="832" y="1070"/>
                </a:lnTo>
                <a:lnTo>
                  <a:pt x="870" y="1048"/>
                </a:lnTo>
                <a:lnTo>
                  <a:pt x="907" y="1024"/>
                </a:lnTo>
                <a:lnTo>
                  <a:pt x="941" y="996"/>
                </a:lnTo>
                <a:lnTo>
                  <a:pt x="972" y="966"/>
                </a:lnTo>
                <a:lnTo>
                  <a:pt x="1002" y="933"/>
                </a:lnTo>
                <a:lnTo>
                  <a:pt x="1030" y="898"/>
                </a:lnTo>
                <a:lnTo>
                  <a:pt x="1053" y="861"/>
                </a:lnTo>
                <a:lnTo>
                  <a:pt x="1075" y="822"/>
                </a:lnTo>
                <a:lnTo>
                  <a:pt x="1093" y="783"/>
                </a:lnTo>
                <a:lnTo>
                  <a:pt x="1108" y="742"/>
                </a:lnTo>
                <a:lnTo>
                  <a:pt x="1120" y="699"/>
                </a:lnTo>
                <a:lnTo>
                  <a:pt x="1128" y="656"/>
                </a:lnTo>
                <a:lnTo>
                  <a:pt x="1134" y="612"/>
                </a:lnTo>
                <a:lnTo>
                  <a:pt x="1135" y="568"/>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flipH="1">
            <a:off x="1546225" y="3895725"/>
            <a:ext cx="201613" cy="347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flipH="1">
            <a:off x="3282950" y="4899025"/>
            <a:ext cx="200025" cy="347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V="1">
            <a:off x="561975" y="0"/>
            <a:ext cx="1985963" cy="3443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flipV="1">
            <a:off x="1341437" y="161925"/>
            <a:ext cx="1692275" cy="2932113"/>
          </a:xfrm>
          <a:prstGeom prst="line">
            <a:avLst/>
          </a:prstGeom>
          <a:noFill/>
          <a:ln w="254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flipV="1">
            <a:off x="1257300" y="449263"/>
            <a:ext cx="1957388" cy="3394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flipV="1">
            <a:off x="736600" y="169863"/>
            <a:ext cx="1944688" cy="33734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flipV="1">
            <a:off x="1747837" y="582613"/>
            <a:ext cx="1909763" cy="3313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flipV="1">
            <a:off x="4452630" y="2283923"/>
            <a:ext cx="1985963" cy="3443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flipV="1">
            <a:off x="4379912" y="1917700"/>
            <a:ext cx="1690688" cy="2932113"/>
          </a:xfrm>
          <a:prstGeom prst="line">
            <a:avLst/>
          </a:prstGeom>
          <a:noFill/>
          <a:ln w="254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flipV="1">
            <a:off x="3773487" y="1903413"/>
            <a:ext cx="1957388" cy="33956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flipV="1">
            <a:off x="4294187" y="2225675"/>
            <a:ext cx="1944688" cy="33734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flipV="1">
            <a:off x="3482975" y="1585913"/>
            <a:ext cx="1911350" cy="3313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flipH="1" flipV="1">
            <a:off x="1314450" y="2139950"/>
            <a:ext cx="3905250" cy="2255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flipV="1">
            <a:off x="1314450" y="706438"/>
            <a:ext cx="827088" cy="1433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a:off x="2141537" y="706438"/>
            <a:ext cx="3905250" cy="2255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flipH="1">
            <a:off x="5219700" y="2962275"/>
            <a:ext cx="827088" cy="1433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H="1">
            <a:off x="1812925" y="806450"/>
            <a:ext cx="501650" cy="8683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a:off x="1812925" y="1674813"/>
            <a:ext cx="520700" cy="301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flipV="1">
            <a:off x="2333625" y="1106488"/>
            <a:ext cx="501650" cy="869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H="1">
            <a:off x="2398712" y="1333500"/>
            <a:ext cx="827088" cy="1433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flipH="1">
            <a:off x="5370513" y="2862263"/>
            <a:ext cx="501650" cy="869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flipH="1" flipV="1">
            <a:off x="4851400" y="3430588"/>
            <a:ext cx="519113" cy="301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flipV="1">
            <a:off x="4851400" y="2562225"/>
            <a:ext cx="500063" cy="8683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flipH="1">
            <a:off x="4133850" y="2336800"/>
            <a:ext cx="827088" cy="1433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5570" y="127673"/>
            <a:ext cx="4420021" cy="4196004"/>
          </a:xfrm>
          <a:prstGeom prst="rect">
            <a:avLst/>
          </a:prstGeom>
        </p:spPr>
      </p:pic>
    </p:spTree>
    <p:extLst>
      <p:ext uri="{BB962C8B-B14F-4D97-AF65-F5344CB8AC3E}">
        <p14:creationId xmlns:p14="http://schemas.microsoft.com/office/powerpoint/2010/main" val="397467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1000"/>
                                        <p:tgtEl>
                                          <p:spTgt spid="8"/>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1000"/>
                                        <p:tgtEl>
                                          <p:spTgt spid="12"/>
                                        </p:tgtEl>
                                      </p:cBhvr>
                                    </p:animEffect>
                                  </p:childTnLst>
                                </p:cTn>
                              </p:par>
                            </p:childTnLst>
                          </p:cTn>
                        </p:par>
                        <p:par>
                          <p:cTn id="12" fill="hold">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10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heel(1)">
                                      <p:cBhvr>
                                        <p:cTn id="20" dur="2000"/>
                                        <p:tgtEl>
                                          <p:spTgt spid="14"/>
                                        </p:tgtEl>
                                      </p:cBhvr>
                                    </p:animEffect>
                                  </p:childTnLst>
                                </p:cTn>
                              </p:par>
                            </p:childTnLst>
                          </p:cTn>
                        </p:par>
                        <p:par>
                          <p:cTn id="21" fill="hold">
                            <p:stCondLst>
                              <p:cond delay="2000"/>
                            </p:stCondLst>
                            <p:childTnLst>
                              <p:par>
                                <p:cTn id="22" presetID="21" presetClass="entr" presetSubtype="1"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heel(1)">
                                      <p:cBhvr>
                                        <p:cTn id="24" dur="20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up)">
                                      <p:cBhvr>
                                        <p:cTn id="29" dur="10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up)">
                                      <p:cBhvr>
                                        <p:cTn id="34" dur="10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up)">
                                      <p:cBhvr>
                                        <p:cTn id="39" dur="1000"/>
                                        <p:tgtEl>
                                          <p:spTgt spid="22"/>
                                        </p:tgtEl>
                                      </p:cBhvr>
                                    </p:animEffect>
                                  </p:childTnLst>
                                </p:cTn>
                              </p:par>
                            </p:childTnLst>
                          </p:cTn>
                        </p:par>
                        <p:par>
                          <p:cTn id="40" fill="hold">
                            <p:stCondLst>
                              <p:cond delay="1000"/>
                            </p:stCondLst>
                            <p:childTnLst>
                              <p:par>
                                <p:cTn id="41" presetID="22" presetClass="entr" presetSubtype="2"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right)">
                                      <p:cBhvr>
                                        <p:cTn id="43" dur="1000"/>
                                        <p:tgtEl>
                                          <p:spTgt spid="18"/>
                                        </p:tgtEl>
                                      </p:cBhvr>
                                    </p:animEffect>
                                  </p:childTnLst>
                                </p:cTn>
                              </p:par>
                            </p:childTnLst>
                          </p:cTn>
                        </p:par>
                        <p:par>
                          <p:cTn id="44" fill="hold">
                            <p:stCondLst>
                              <p:cond delay="2000"/>
                            </p:stCondLst>
                            <p:childTnLst>
                              <p:par>
                                <p:cTn id="45" presetID="2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down)">
                                      <p:cBhvr>
                                        <p:cTn id="47" dur="10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1000"/>
                                        <p:tgtEl>
                                          <p:spTgt spid="20"/>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up)">
                                      <p:cBhvr>
                                        <p:cTn id="55" dur="10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heel(1)">
                                      <p:cBhvr>
                                        <p:cTn id="60" dur="2000"/>
                                        <p:tgtEl>
                                          <p:spTgt spid="23"/>
                                        </p:tgtEl>
                                      </p:cBhvr>
                                    </p:animEffect>
                                  </p:childTnLst>
                                </p:cTn>
                              </p:par>
                            </p:childTnLst>
                          </p:cTn>
                        </p:par>
                        <p:par>
                          <p:cTn id="61" fill="hold">
                            <p:stCondLst>
                              <p:cond delay="2000"/>
                            </p:stCondLst>
                            <p:childTnLst>
                              <p:par>
                                <p:cTn id="62" presetID="21" presetClass="entr" presetSubtype="1" fill="hold" grpId="0" nodeType="after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wheel(1)">
                                      <p:cBhvr>
                                        <p:cTn id="64" dur="2000"/>
                                        <p:tgtEl>
                                          <p:spTgt spid="2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down)">
                                      <p:cBhvr>
                                        <p:cTn id="69" dur="1000"/>
                                        <p:tgtEl>
                                          <p:spTgt spid="25"/>
                                        </p:tgtEl>
                                      </p:cBhvr>
                                    </p:animEffect>
                                  </p:childTnLst>
                                </p:cTn>
                              </p:par>
                            </p:childTnLst>
                          </p:cTn>
                        </p:par>
                        <p:par>
                          <p:cTn id="70" fill="hold">
                            <p:stCondLst>
                              <p:cond delay="1000"/>
                            </p:stCondLst>
                            <p:childTnLst>
                              <p:par>
                                <p:cTn id="71" presetID="22" presetClass="entr" presetSubtype="4" fill="hold" grpId="0" nodeType="after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down)">
                                      <p:cBhvr>
                                        <p:cTn id="73" dur="1000"/>
                                        <p:tgtEl>
                                          <p:spTgt spid="2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wipe(up)">
                                      <p:cBhvr>
                                        <p:cTn id="78" dur="1000"/>
                                        <p:tgtEl>
                                          <p:spTgt spid="10"/>
                                        </p:tgtEl>
                                      </p:cBhvr>
                                    </p:animEffect>
                                  </p:childTnLst>
                                </p:cTn>
                              </p:par>
                            </p:childTnLst>
                          </p:cTn>
                        </p:par>
                        <p:par>
                          <p:cTn id="79" fill="hold">
                            <p:stCondLst>
                              <p:cond delay="1000"/>
                            </p:stCondLst>
                            <p:childTnLst>
                              <p:par>
                                <p:cTn id="80" presetID="22" presetClass="entr" presetSubtype="1" fill="hold" grpId="0" nodeType="after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wipe(up)">
                                      <p:cBhvr>
                                        <p:cTn id="82" dur="1000"/>
                                        <p:tgtEl>
                                          <p:spTgt spid="1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wipe(up)">
                                      <p:cBhvr>
                                        <p:cTn id="87" dur="1000"/>
                                        <p:tgtEl>
                                          <p:spTgt spid="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wipe(down)">
                                      <p:cBhvr>
                                        <p:cTn id="92" dur="1000"/>
                                        <p:tgtEl>
                                          <p:spTgt spid="33"/>
                                        </p:tgtEl>
                                      </p:cBhvr>
                                    </p:animEffect>
                                  </p:childTnLst>
                                </p:cTn>
                              </p:par>
                            </p:childTnLst>
                          </p:cTn>
                        </p:par>
                        <p:par>
                          <p:cTn id="93" fill="hold">
                            <p:stCondLst>
                              <p:cond delay="1000"/>
                            </p:stCondLst>
                            <p:childTnLst>
                              <p:par>
                                <p:cTn id="94" presetID="22" presetClass="entr" presetSubtype="4" fill="hold" grpId="0" nodeType="after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wipe(down)">
                                      <p:cBhvr>
                                        <p:cTn id="96" dur="1000"/>
                                        <p:tgtEl>
                                          <p:spTgt spid="2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wipe(down)">
                                      <p:cBhvr>
                                        <p:cTn id="101" dur="1000"/>
                                        <p:tgtEl>
                                          <p:spTgt spid="38"/>
                                        </p:tgtEl>
                                      </p:cBhvr>
                                    </p:animEffect>
                                  </p:childTnLst>
                                </p:cTn>
                              </p:par>
                            </p:childTnLst>
                          </p:cTn>
                        </p:par>
                        <p:par>
                          <p:cTn id="102" fill="hold">
                            <p:stCondLst>
                              <p:cond delay="1000"/>
                            </p:stCondLst>
                            <p:childTnLst>
                              <p:par>
                                <p:cTn id="103" presetID="22" presetClass="entr" presetSubtype="4" fill="hold" grpId="0" nodeType="afterEffect">
                                  <p:stCondLst>
                                    <p:cond delay="0"/>
                                  </p:stCondLst>
                                  <p:childTnLst>
                                    <p:set>
                                      <p:cBhvr>
                                        <p:cTn id="104" dur="1" fill="hold">
                                          <p:stCondLst>
                                            <p:cond delay="0"/>
                                          </p:stCondLst>
                                        </p:cTn>
                                        <p:tgtEl>
                                          <p:spTgt spid="39"/>
                                        </p:tgtEl>
                                        <p:attrNameLst>
                                          <p:attrName>style.visibility</p:attrName>
                                        </p:attrNameLst>
                                      </p:cBhvr>
                                      <p:to>
                                        <p:strVal val="visible"/>
                                      </p:to>
                                    </p:set>
                                    <p:animEffect transition="in" filter="wipe(down)">
                                      <p:cBhvr>
                                        <p:cTn id="105" dur="1000"/>
                                        <p:tgtEl>
                                          <p:spTgt spid="39"/>
                                        </p:tgtEl>
                                      </p:cBhvr>
                                    </p:animEffect>
                                  </p:childTnLst>
                                </p:cTn>
                              </p:par>
                            </p:childTnLst>
                          </p:cTn>
                        </p:par>
                        <p:par>
                          <p:cTn id="106" fill="hold">
                            <p:stCondLst>
                              <p:cond delay="2000"/>
                            </p:stCondLst>
                            <p:childTnLst>
                              <p:par>
                                <p:cTn id="107" presetID="22" presetClass="entr" presetSubtype="1" fill="hold" grpId="0" nodeType="after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wipe(up)">
                                      <p:cBhvr>
                                        <p:cTn id="109" dur="1000"/>
                                        <p:tgtEl>
                                          <p:spTgt spid="40"/>
                                        </p:tgtEl>
                                      </p:cBhvr>
                                    </p:animEffect>
                                  </p:childTnLst>
                                </p:cTn>
                              </p:par>
                            </p:childTnLst>
                          </p:cTn>
                        </p:par>
                        <p:par>
                          <p:cTn id="110" fill="hold">
                            <p:stCondLst>
                              <p:cond delay="3000"/>
                            </p:stCondLst>
                            <p:childTnLst>
                              <p:par>
                                <p:cTn id="111" presetID="22" presetClass="entr" presetSubtype="1" fill="hold" grpId="0" nodeType="afterEffect">
                                  <p:stCondLst>
                                    <p:cond delay="0"/>
                                  </p:stCondLst>
                                  <p:childTnLst>
                                    <p:set>
                                      <p:cBhvr>
                                        <p:cTn id="112" dur="1" fill="hold">
                                          <p:stCondLst>
                                            <p:cond delay="0"/>
                                          </p:stCondLst>
                                        </p:cTn>
                                        <p:tgtEl>
                                          <p:spTgt spid="41"/>
                                        </p:tgtEl>
                                        <p:attrNameLst>
                                          <p:attrName>style.visibility</p:attrName>
                                        </p:attrNameLst>
                                      </p:cBhvr>
                                      <p:to>
                                        <p:strVal val="visible"/>
                                      </p:to>
                                    </p:set>
                                    <p:animEffect transition="in" filter="wipe(up)">
                                      <p:cBhvr>
                                        <p:cTn id="113" dur="1000"/>
                                        <p:tgtEl>
                                          <p:spTgt spid="41"/>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32"/>
                                        </p:tgtEl>
                                        <p:attrNameLst>
                                          <p:attrName>style.visibility</p:attrName>
                                        </p:attrNameLst>
                                      </p:cBhvr>
                                      <p:to>
                                        <p:strVal val="visible"/>
                                      </p:to>
                                    </p:set>
                                    <p:animEffect transition="in" filter="wipe(down)">
                                      <p:cBhvr>
                                        <p:cTn id="118" dur="1000"/>
                                        <p:tgtEl>
                                          <p:spTgt spid="32"/>
                                        </p:tgtEl>
                                      </p:cBhvr>
                                    </p:animEffect>
                                  </p:childTnLst>
                                </p:cTn>
                              </p:par>
                            </p:childTnLst>
                          </p:cTn>
                        </p:par>
                        <p:par>
                          <p:cTn id="119" fill="hold">
                            <p:stCondLst>
                              <p:cond delay="1000"/>
                            </p:stCondLst>
                            <p:childTnLst>
                              <p:par>
                                <p:cTn id="120" presetID="22" presetClass="entr" presetSubtype="4" fill="hold" grpId="0" nodeType="after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wipe(down)">
                                      <p:cBhvr>
                                        <p:cTn id="122" dur="1000"/>
                                        <p:tgtEl>
                                          <p:spTgt spid="37"/>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45"/>
                                        </p:tgtEl>
                                        <p:attrNameLst>
                                          <p:attrName>style.visibility</p:attrName>
                                        </p:attrNameLst>
                                      </p:cBhvr>
                                      <p:to>
                                        <p:strVal val="visible"/>
                                      </p:to>
                                    </p:set>
                                    <p:animEffect transition="in" filter="wipe(down)">
                                      <p:cBhvr>
                                        <p:cTn id="127" dur="1000"/>
                                        <p:tgtEl>
                                          <p:spTgt spid="45"/>
                                        </p:tgtEl>
                                      </p:cBhvr>
                                    </p:animEffect>
                                  </p:childTnLst>
                                </p:cTn>
                              </p:par>
                            </p:childTnLst>
                          </p:cTn>
                        </p:par>
                        <p:par>
                          <p:cTn id="128" fill="hold">
                            <p:stCondLst>
                              <p:cond delay="1000"/>
                            </p:stCondLst>
                            <p:childTnLst>
                              <p:par>
                                <p:cTn id="129" presetID="22" presetClass="entr" presetSubtype="4" fill="hold" grpId="0" nodeType="afterEffect">
                                  <p:stCondLst>
                                    <p:cond delay="0"/>
                                  </p:stCondLst>
                                  <p:childTnLst>
                                    <p:set>
                                      <p:cBhvr>
                                        <p:cTn id="130" dur="1" fill="hold">
                                          <p:stCondLst>
                                            <p:cond delay="0"/>
                                          </p:stCondLst>
                                        </p:cTn>
                                        <p:tgtEl>
                                          <p:spTgt spid="49"/>
                                        </p:tgtEl>
                                        <p:attrNameLst>
                                          <p:attrName>style.visibility</p:attrName>
                                        </p:attrNameLst>
                                      </p:cBhvr>
                                      <p:to>
                                        <p:strVal val="visible"/>
                                      </p:to>
                                    </p:set>
                                    <p:animEffect transition="in" filter="wipe(down)">
                                      <p:cBhvr>
                                        <p:cTn id="131" dur="1000"/>
                                        <p:tgtEl>
                                          <p:spTgt spid="49"/>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grpId="0" nodeType="clickEffect">
                                  <p:stCondLst>
                                    <p:cond delay="0"/>
                                  </p:stCondLst>
                                  <p:childTnLst>
                                    <p:set>
                                      <p:cBhvr>
                                        <p:cTn id="135" dur="1" fill="hold">
                                          <p:stCondLst>
                                            <p:cond delay="0"/>
                                          </p:stCondLst>
                                        </p:cTn>
                                        <p:tgtEl>
                                          <p:spTgt spid="31"/>
                                        </p:tgtEl>
                                        <p:attrNameLst>
                                          <p:attrName>style.visibility</p:attrName>
                                        </p:attrNameLst>
                                      </p:cBhvr>
                                      <p:to>
                                        <p:strVal val="visible"/>
                                      </p:to>
                                    </p:set>
                                    <p:animEffect transition="in" filter="wipe(down)">
                                      <p:cBhvr>
                                        <p:cTn id="136" dur="1000"/>
                                        <p:tgtEl>
                                          <p:spTgt spid="31"/>
                                        </p:tgtEl>
                                      </p:cBhvr>
                                    </p:animEffect>
                                  </p:childTnLst>
                                </p:cTn>
                              </p:par>
                            </p:childTnLst>
                          </p:cTn>
                        </p:par>
                        <p:par>
                          <p:cTn id="137" fill="hold">
                            <p:stCondLst>
                              <p:cond delay="1000"/>
                            </p:stCondLst>
                            <p:childTnLst>
                              <p:par>
                                <p:cTn id="138" presetID="22" presetClass="entr" presetSubtype="4" fill="hold" grpId="0" nodeType="afterEffect">
                                  <p:stCondLst>
                                    <p:cond delay="0"/>
                                  </p:stCondLst>
                                  <p:childTnLst>
                                    <p:set>
                                      <p:cBhvr>
                                        <p:cTn id="139" dur="1" fill="hold">
                                          <p:stCondLst>
                                            <p:cond delay="0"/>
                                          </p:stCondLst>
                                        </p:cTn>
                                        <p:tgtEl>
                                          <p:spTgt spid="29"/>
                                        </p:tgtEl>
                                        <p:attrNameLst>
                                          <p:attrName>style.visibility</p:attrName>
                                        </p:attrNameLst>
                                      </p:cBhvr>
                                      <p:to>
                                        <p:strVal val="visible"/>
                                      </p:to>
                                    </p:set>
                                    <p:animEffect transition="in" filter="wipe(down)">
                                      <p:cBhvr>
                                        <p:cTn id="140" dur="1000"/>
                                        <p:tgtEl>
                                          <p:spTgt spid="29"/>
                                        </p:tgtEl>
                                      </p:cBhvr>
                                    </p:animEffect>
                                  </p:childTnLst>
                                </p:cTn>
                              </p:par>
                            </p:childTnLst>
                          </p:cTn>
                        </p:par>
                        <p:par>
                          <p:cTn id="141" fill="hold">
                            <p:stCondLst>
                              <p:cond delay="2000"/>
                            </p:stCondLst>
                            <p:childTnLst>
                              <p:par>
                                <p:cTn id="142" presetID="22" presetClass="entr" presetSubtype="4" fill="hold" grpId="0" nodeType="afterEffect">
                                  <p:stCondLst>
                                    <p:cond delay="0"/>
                                  </p:stCondLst>
                                  <p:childTnLst>
                                    <p:set>
                                      <p:cBhvr>
                                        <p:cTn id="143" dur="1" fill="hold">
                                          <p:stCondLst>
                                            <p:cond delay="0"/>
                                          </p:stCondLst>
                                        </p:cTn>
                                        <p:tgtEl>
                                          <p:spTgt spid="30"/>
                                        </p:tgtEl>
                                        <p:attrNameLst>
                                          <p:attrName>style.visibility</p:attrName>
                                        </p:attrNameLst>
                                      </p:cBhvr>
                                      <p:to>
                                        <p:strVal val="visible"/>
                                      </p:to>
                                    </p:set>
                                    <p:animEffect transition="in" filter="wipe(down)">
                                      <p:cBhvr>
                                        <p:cTn id="144" dur="1000"/>
                                        <p:tgtEl>
                                          <p:spTgt spid="30"/>
                                        </p:tgtEl>
                                      </p:cBhvr>
                                    </p:animEffect>
                                  </p:childTnLst>
                                </p:cTn>
                              </p:par>
                            </p:childTnLst>
                          </p:cTn>
                        </p:par>
                        <p:par>
                          <p:cTn id="145" fill="hold">
                            <p:stCondLst>
                              <p:cond delay="3000"/>
                            </p:stCondLst>
                            <p:childTnLst>
                              <p:par>
                                <p:cTn id="146" presetID="22" presetClass="entr" presetSubtype="4" fill="hold" grpId="0" nodeType="afterEffect">
                                  <p:stCondLst>
                                    <p:cond delay="0"/>
                                  </p:stCondLst>
                                  <p:childTnLst>
                                    <p:set>
                                      <p:cBhvr>
                                        <p:cTn id="147" dur="1" fill="hold">
                                          <p:stCondLst>
                                            <p:cond delay="0"/>
                                          </p:stCondLst>
                                        </p:cTn>
                                        <p:tgtEl>
                                          <p:spTgt spid="35"/>
                                        </p:tgtEl>
                                        <p:attrNameLst>
                                          <p:attrName>style.visibility</p:attrName>
                                        </p:attrNameLst>
                                      </p:cBhvr>
                                      <p:to>
                                        <p:strVal val="visible"/>
                                      </p:to>
                                    </p:set>
                                    <p:animEffect transition="in" filter="wipe(down)">
                                      <p:cBhvr>
                                        <p:cTn id="148" dur="1000"/>
                                        <p:tgtEl>
                                          <p:spTgt spid="35"/>
                                        </p:tgtEl>
                                      </p:cBhvr>
                                    </p:animEffect>
                                  </p:childTnLst>
                                </p:cTn>
                              </p:par>
                            </p:childTnLst>
                          </p:cTn>
                        </p:par>
                        <p:par>
                          <p:cTn id="149" fill="hold">
                            <p:stCondLst>
                              <p:cond delay="4000"/>
                            </p:stCondLst>
                            <p:childTnLst>
                              <p:par>
                                <p:cTn id="150" presetID="22" presetClass="entr" presetSubtype="4" fill="hold" grpId="0" nodeType="afterEffect">
                                  <p:stCondLst>
                                    <p:cond delay="0"/>
                                  </p:stCondLst>
                                  <p:childTnLst>
                                    <p:set>
                                      <p:cBhvr>
                                        <p:cTn id="151" dur="1" fill="hold">
                                          <p:stCondLst>
                                            <p:cond delay="0"/>
                                          </p:stCondLst>
                                        </p:cTn>
                                        <p:tgtEl>
                                          <p:spTgt spid="34"/>
                                        </p:tgtEl>
                                        <p:attrNameLst>
                                          <p:attrName>style.visibility</p:attrName>
                                        </p:attrNameLst>
                                      </p:cBhvr>
                                      <p:to>
                                        <p:strVal val="visible"/>
                                      </p:to>
                                    </p:set>
                                    <p:animEffect transition="in" filter="wipe(down)">
                                      <p:cBhvr>
                                        <p:cTn id="152" dur="1000"/>
                                        <p:tgtEl>
                                          <p:spTgt spid="34"/>
                                        </p:tgtEl>
                                      </p:cBhvr>
                                    </p:animEffect>
                                  </p:childTnLst>
                                </p:cTn>
                              </p:par>
                            </p:childTnLst>
                          </p:cTn>
                        </p:par>
                        <p:par>
                          <p:cTn id="153" fill="hold">
                            <p:stCondLst>
                              <p:cond delay="5000"/>
                            </p:stCondLst>
                            <p:childTnLst>
                              <p:par>
                                <p:cTn id="154" presetID="22" presetClass="entr" presetSubtype="4" fill="hold" grpId="0" nodeType="afterEffect">
                                  <p:stCondLst>
                                    <p:cond delay="0"/>
                                  </p:stCondLst>
                                  <p:childTnLst>
                                    <p:set>
                                      <p:cBhvr>
                                        <p:cTn id="155" dur="1" fill="hold">
                                          <p:stCondLst>
                                            <p:cond delay="0"/>
                                          </p:stCondLst>
                                        </p:cTn>
                                        <p:tgtEl>
                                          <p:spTgt spid="36"/>
                                        </p:tgtEl>
                                        <p:attrNameLst>
                                          <p:attrName>style.visibility</p:attrName>
                                        </p:attrNameLst>
                                      </p:cBhvr>
                                      <p:to>
                                        <p:strVal val="visible"/>
                                      </p:to>
                                    </p:set>
                                    <p:animEffect transition="in" filter="wipe(down)">
                                      <p:cBhvr>
                                        <p:cTn id="156" dur="1000"/>
                                        <p:tgtEl>
                                          <p:spTgt spid="36"/>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1" fill="hold" grpId="0" nodeType="clickEffect">
                                  <p:stCondLst>
                                    <p:cond delay="0"/>
                                  </p:stCondLst>
                                  <p:childTnLst>
                                    <p:set>
                                      <p:cBhvr>
                                        <p:cTn id="160" dur="1" fill="hold">
                                          <p:stCondLst>
                                            <p:cond delay="0"/>
                                          </p:stCondLst>
                                        </p:cTn>
                                        <p:tgtEl>
                                          <p:spTgt spid="44"/>
                                        </p:tgtEl>
                                        <p:attrNameLst>
                                          <p:attrName>style.visibility</p:attrName>
                                        </p:attrNameLst>
                                      </p:cBhvr>
                                      <p:to>
                                        <p:strVal val="visible"/>
                                      </p:to>
                                    </p:set>
                                    <p:animEffect transition="in" filter="wipe(up)">
                                      <p:cBhvr>
                                        <p:cTn id="161" dur="1000"/>
                                        <p:tgtEl>
                                          <p:spTgt spid="44"/>
                                        </p:tgtEl>
                                      </p:cBhvr>
                                    </p:animEffect>
                                  </p:childTnLst>
                                </p:cTn>
                              </p:par>
                            </p:childTnLst>
                          </p:cTn>
                        </p:par>
                        <p:par>
                          <p:cTn id="162" fill="hold">
                            <p:stCondLst>
                              <p:cond delay="1000"/>
                            </p:stCondLst>
                            <p:childTnLst>
                              <p:par>
                                <p:cTn id="163" presetID="22" presetClass="entr" presetSubtype="1" fill="hold" grpId="0" nodeType="afterEffect">
                                  <p:stCondLst>
                                    <p:cond delay="0"/>
                                  </p:stCondLst>
                                  <p:childTnLst>
                                    <p:set>
                                      <p:cBhvr>
                                        <p:cTn id="164" dur="1" fill="hold">
                                          <p:stCondLst>
                                            <p:cond delay="0"/>
                                          </p:stCondLst>
                                        </p:cTn>
                                        <p:tgtEl>
                                          <p:spTgt spid="42"/>
                                        </p:tgtEl>
                                        <p:attrNameLst>
                                          <p:attrName>style.visibility</p:attrName>
                                        </p:attrNameLst>
                                      </p:cBhvr>
                                      <p:to>
                                        <p:strVal val="visible"/>
                                      </p:to>
                                    </p:set>
                                    <p:animEffect transition="in" filter="wipe(up)">
                                      <p:cBhvr>
                                        <p:cTn id="165" dur="1000"/>
                                        <p:tgtEl>
                                          <p:spTgt spid="42"/>
                                        </p:tgtEl>
                                      </p:cBhvr>
                                    </p:animEffect>
                                  </p:childTnLst>
                                </p:cTn>
                              </p:par>
                            </p:childTnLst>
                          </p:cTn>
                        </p:par>
                        <p:par>
                          <p:cTn id="166" fill="hold">
                            <p:stCondLst>
                              <p:cond delay="2000"/>
                            </p:stCondLst>
                            <p:childTnLst>
                              <p:par>
                                <p:cTn id="167" presetID="22" presetClass="entr" presetSubtype="1" fill="hold" grpId="0" nodeType="afterEffect">
                                  <p:stCondLst>
                                    <p:cond delay="0"/>
                                  </p:stCondLst>
                                  <p:childTnLst>
                                    <p:set>
                                      <p:cBhvr>
                                        <p:cTn id="168" dur="1" fill="hold">
                                          <p:stCondLst>
                                            <p:cond delay="0"/>
                                          </p:stCondLst>
                                        </p:cTn>
                                        <p:tgtEl>
                                          <p:spTgt spid="48"/>
                                        </p:tgtEl>
                                        <p:attrNameLst>
                                          <p:attrName>style.visibility</p:attrName>
                                        </p:attrNameLst>
                                      </p:cBhvr>
                                      <p:to>
                                        <p:strVal val="visible"/>
                                      </p:to>
                                    </p:set>
                                    <p:animEffect transition="in" filter="wipe(up)">
                                      <p:cBhvr>
                                        <p:cTn id="169" dur="1000"/>
                                        <p:tgtEl>
                                          <p:spTgt spid="48"/>
                                        </p:tgtEl>
                                      </p:cBhvr>
                                    </p:animEffect>
                                  </p:childTnLst>
                                </p:cTn>
                              </p:par>
                            </p:childTnLst>
                          </p:cTn>
                        </p:par>
                        <p:par>
                          <p:cTn id="170" fill="hold">
                            <p:stCondLst>
                              <p:cond delay="3000"/>
                            </p:stCondLst>
                            <p:childTnLst>
                              <p:par>
                                <p:cTn id="171" presetID="22" presetClass="entr" presetSubtype="1" fill="hold" grpId="0" nodeType="afterEffect">
                                  <p:stCondLst>
                                    <p:cond delay="0"/>
                                  </p:stCondLst>
                                  <p:childTnLst>
                                    <p:set>
                                      <p:cBhvr>
                                        <p:cTn id="172" dur="1" fill="hold">
                                          <p:stCondLst>
                                            <p:cond delay="0"/>
                                          </p:stCondLst>
                                        </p:cTn>
                                        <p:tgtEl>
                                          <p:spTgt spid="46"/>
                                        </p:tgtEl>
                                        <p:attrNameLst>
                                          <p:attrName>style.visibility</p:attrName>
                                        </p:attrNameLst>
                                      </p:cBhvr>
                                      <p:to>
                                        <p:strVal val="visible"/>
                                      </p:to>
                                    </p:set>
                                    <p:animEffect transition="in" filter="wipe(up)">
                                      <p:cBhvr>
                                        <p:cTn id="173" dur="1000"/>
                                        <p:tgtEl>
                                          <p:spTgt spid="46"/>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1" fill="hold" grpId="0" nodeType="clickEffect">
                                  <p:stCondLst>
                                    <p:cond delay="0"/>
                                  </p:stCondLst>
                                  <p:childTnLst>
                                    <p:set>
                                      <p:cBhvr>
                                        <p:cTn id="177" dur="1" fill="hold">
                                          <p:stCondLst>
                                            <p:cond delay="0"/>
                                          </p:stCondLst>
                                        </p:cTn>
                                        <p:tgtEl>
                                          <p:spTgt spid="43"/>
                                        </p:tgtEl>
                                        <p:attrNameLst>
                                          <p:attrName>style.visibility</p:attrName>
                                        </p:attrNameLst>
                                      </p:cBhvr>
                                      <p:to>
                                        <p:strVal val="visible"/>
                                      </p:to>
                                    </p:set>
                                    <p:animEffect transition="in" filter="wipe(up)">
                                      <p:cBhvr>
                                        <p:cTn id="178" dur="1000"/>
                                        <p:tgtEl>
                                          <p:spTgt spid="43"/>
                                        </p:tgtEl>
                                      </p:cBhvr>
                                    </p:animEffect>
                                  </p:childTnLst>
                                </p:cTn>
                              </p:par>
                            </p:childTnLst>
                          </p:cTn>
                        </p:par>
                        <p:par>
                          <p:cTn id="179" fill="hold">
                            <p:stCondLst>
                              <p:cond delay="1000"/>
                            </p:stCondLst>
                            <p:childTnLst>
                              <p:par>
                                <p:cTn id="180" presetID="22" presetClass="entr" presetSubtype="1" fill="hold" grpId="0" nodeType="afterEffect">
                                  <p:stCondLst>
                                    <p:cond delay="0"/>
                                  </p:stCondLst>
                                  <p:childTnLst>
                                    <p:set>
                                      <p:cBhvr>
                                        <p:cTn id="181" dur="1" fill="hold">
                                          <p:stCondLst>
                                            <p:cond delay="0"/>
                                          </p:stCondLst>
                                        </p:cTn>
                                        <p:tgtEl>
                                          <p:spTgt spid="47"/>
                                        </p:tgtEl>
                                        <p:attrNameLst>
                                          <p:attrName>style.visibility</p:attrName>
                                        </p:attrNameLst>
                                      </p:cBhvr>
                                      <p:to>
                                        <p:strVal val="visible"/>
                                      </p:to>
                                    </p:set>
                                    <p:animEffect transition="in" filter="wipe(up)">
                                      <p:cBhvr>
                                        <p:cTn id="182"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9" name="Line 5"/>
          <p:cNvSpPr>
            <a:spLocks noChangeShapeType="1"/>
          </p:cNvSpPr>
          <p:nvPr/>
        </p:nvSpPr>
        <p:spPr bwMode="auto">
          <a:xfrm flipV="1">
            <a:off x="4573588" y="282575"/>
            <a:ext cx="273050" cy="273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p:cNvSpPr>
            <a:spLocks noChangeShapeType="1"/>
          </p:cNvSpPr>
          <p:nvPr/>
        </p:nvSpPr>
        <p:spPr bwMode="auto">
          <a:xfrm flipV="1">
            <a:off x="4300538" y="534988"/>
            <a:ext cx="493713" cy="493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p:cNvSpPr>
            <a:spLocks noChangeShapeType="1"/>
          </p:cNvSpPr>
          <p:nvPr/>
        </p:nvSpPr>
        <p:spPr bwMode="auto">
          <a:xfrm flipV="1">
            <a:off x="4027488" y="1008063"/>
            <a:ext cx="493713" cy="493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p:cNvSpPr>
            <a:spLocks noChangeShapeType="1"/>
          </p:cNvSpPr>
          <p:nvPr/>
        </p:nvSpPr>
        <p:spPr bwMode="auto">
          <a:xfrm flipV="1">
            <a:off x="4135438" y="1163638"/>
            <a:ext cx="428625" cy="4302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9"/>
          <p:cNvSpPr>
            <a:spLocks noChangeShapeType="1"/>
          </p:cNvSpPr>
          <p:nvPr/>
        </p:nvSpPr>
        <p:spPr bwMode="auto">
          <a:xfrm flipV="1">
            <a:off x="4260850" y="1236663"/>
            <a:ext cx="430213" cy="4302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0"/>
          <p:cNvSpPr>
            <a:spLocks noChangeShapeType="1"/>
          </p:cNvSpPr>
          <p:nvPr/>
        </p:nvSpPr>
        <p:spPr bwMode="auto">
          <a:xfrm flipV="1">
            <a:off x="4387850" y="1309688"/>
            <a:ext cx="430213" cy="4302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1"/>
          <p:cNvSpPr>
            <a:spLocks noChangeShapeType="1"/>
          </p:cNvSpPr>
          <p:nvPr/>
        </p:nvSpPr>
        <p:spPr bwMode="auto">
          <a:xfrm flipV="1">
            <a:off x="5183188" y="647700"/>
            <a:ext cx="295275" cy="295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2"/>
          <p:cNvSpPr>
            <a:spLocks noChangeShapeType="1"/>
          </p:cNvSpPr>
          <p:nvPr/>
        </p:nvSpPr>
        <p:spPr bwMode="auto">
          <a:xfrm flipV="1">
            <a:off x="4513263" y="720725"/>
            <a:ext cx="1092200" cy="1092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p:cNvSpPr>
            <a:spLocks noChangeShapeType="1"/>
          </p:cNvSpPr>
          <p:nvPr/>
        </p:nvSpPr>
        <p:spPr bwMode="auto">
          <a:xfrm flipV="1">
            <a:off x="4641850" y="793750"/>
            <a:ext cx="1090613" cy="10937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p:cNvSpPr>
            <a:spLocks noChangeShapeType="1"/>
          </p:cNvSpPr>
          <p:nvPr/>
        </p:nvSpPr>
        <p:spPr bwMode="auto">
          <a:xfrm flipV="1">
            <a:off x="4767263" y="1249363"/>
            <a:ext cx="708025" cy="709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p:cNvSpPr>
            <a:spLocks noChangeShapeType="1"/>
          </p:cNvSpPr>
          <p:nvPr/>
        </p:nvSpPr>
        <p:spPr bwMode="auto">
          <a:xfrm flipV="1">
            <a:off x="4894263" y="1724025"/>
            <a:ext cx="309563" cy="309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p:cNvSpPr>
            <a:spLocks noChangeShapeType="1"/>
          </p:cNvSpPr>
          <p:nvPr/>
        </p:nvSpPr>
        <p:spPr bwMode="auto">
          <a:xfrm flipV="1">
            <a:off x="7140575" y="1746250"/>
            <a:ext cx="238125" cy="236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p:cNvSpPr>
            <a:spLocks noChangeShapeType="1"/>
          </p:cNvSpPr>
          <p:nvPr/>
        </p:nvSpPr>
        <p:spPr bwMode="auto">
          <a:xfrm flipV="1">
            <a:off x="6867525" y="1817688"/>
            <a:ext cx="636588" cy="638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p:cNvSpPr>
            <a:spLocks noChangeShapeType="1"/>
          </p:cNvSpPr>
          <p:nvPr/>
        </p:nvSpPr>
        <p:spPr bwMode="auto">
          <a:xfrm flipV="1">
            <a:off x="6594475" y="1892300"/>
            <a:ext cx="1036638" cy="10366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p:cNvSpPr>
            <a:spLocks noChangeShapeType="1"/>
          </p:cNvSpPr>
          <p:nvPr/>
        </p:nvSpPr>
        <p:spPr bwMode="auto">
          <a:xfrm flipV="1">
            <a:off x="6665913" y="2289175"/>
            <a:ext cx="766763" cy="768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p:cNvSpPr>
            <a:spLocks noChangeShapeType="1"/>
          </p:cNvSpPr>
          <p:nvPr/>
        </p:nvSpPr>
        <p:spPr bwMode="auto">
          <a:xfrm flipV="1">
            <a:off x="6792913" y="2698750"/>
            <a:ext cx="430213" cy="4318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p:cNvSpPr>
            <a:spLocks noChangeShapeType="1"/>
          </p:cNvSpPr>
          <p:nvPr/>
        </p:nvSpPr>
        <p:spPr bwMode="auto">
          <a:xfrm flipV="1">
            <a:off x="6919913" y="2773363"/>
            <a:ext cx="428625" cy="4302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p:cNvSpPr>
            <a:spLocks noChangeShapeType="1"/>
          </p:cNvSpPr>
          <p:nvPr/>
        </p:nvSpPr>
        <p:spPr bwMode="auto">
          <a:xfrm flipV="1">
            <a:off x="7045325" y="2846388"/>
            <a:ext cx="430213" cy="4302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p:cNvSpPr>
            <a:spLocks noChangeShapeType="1"/>
          </p:cNvSpPr>
          <p:nvPr/>
        </p:nvSpPr>
        <p:spPr bwMode="auto">
          <a:xfrm flipV="1">
            <a:off x="8096250" y="2184400"/>
            <a:ext cx="41275" cy="41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4"/>
          <p:cNvSpPr>
            <a:spLocks noChangeShapeType="1"/>
          </p:cNvSpPr>
          <p:nvPr/>
        </p:nvSpPr>
        <p:spPr bwMode="auto">
          <a:xfrm flipV="1">
            <a:off x="7172325" y="2919413"/>
            <a:ext cx="430213" cy="4302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p:cNvSpPr>
            <a:spLocks noChangeShapeType="1"/>
          </p:cNvSpPr>
          <p:nvPr/>
        </p:nvSpPr>
        <p:spPr bwMode="auto">
          <a:xfrm flipV="1">
            <a:off x="7823200" y="2257425"/>
            <a:ext cx="439738" cy="441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p:cNvSpPr>
            <a:spLocks noChangeShapeType="1"/>
          </p:cNvSpPr>
          <p:nvPr/>
        </p:nvSpPr>
        <p:spPr bwMode="auto">
          <a:xfrm flipV="1">
            <a:off x="7299325" y="2678113"/>
            <a:ext cx="744538" cy="744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7"/>
          <p:cNvSpPr>
            <a:spLocks noChangeShapeType="1"/>
          </p:cNvSpPr>
          <p:nvPr/>
        </p:nvSpPr>
        <p:spPr bwMode="auto">
          <a:xfrm flipV="1">
            <a:off x="7426325" y="3149600"/>
            <a:ext cx="346075" cy="3460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8"/>
          <p:cNvSpPr>
            <a:spLocks noChangeShapeType="1"/>
          </p:cNvSpPr>
          <p:nvPr/>
        </p:nvSpPr>
        <p:spPr bwMode="auto">
          <a:xfrm flipH="1" flipV="1">
            <a:off x="4013200" y="1524000"/>
            <a:ext cx="3522663" cy="2035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9"/>
          <p:cNvSpPr>
            <a:spLocks noChangeShapeType="1"/>
          </p:cNvSpPr>
          <p:nvPr/>
        </p:nvSpPr>
        <p:spPr bwMode="auto">
          <a:xfrm flipV="1">
            <a:off x="4013200" y="231775"/>
            <a:ext cx="746125" cy="12922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p:cNvSpPr>
            <a:spLocks noChangeShapeType="1"/>
          </p:cNvSpPr>
          <p:nvPr/>
        </p:nvSpPr>
        <p:spPr bwMode="auto">
          <a:xfrm>
            <a:off x="4759325" y="231775"/>
            <a:ext cx="3521075" cy="2035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p:cNvSpPr>
            <a:spLocks noChangeShapeType="1"/>
          </p:cNvSpPr>
          <p:nvPr/>
        </p:nvSpPr>
        <p:spPr bwMode="auto">
          <a:xfrm flipH="1">
            <a:off x="7535863" y="2266950"/>
            <a:ext cx="744538" cy="12922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p:cNvSpPr>
            <a:spLocks noChangeShapeType="1"/>
          </p:cNvSpPr>
          <p:nvPr/>
        </p:nvSpPr>
        <p:spPr bwMode="auto">
          <a:xfrm flipH="1">
            <a:off x="4464050" y="322263"/>
            <a:ext cx="452438" cy="7826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p:cNvSpPr>
            <a:spLocks noChangeShapeType="1"/>
          </p:cNvSpPr>
          <p:nvPr/>
        </p:nvSpPr>
        <p:spPr bwMode="auto">
          <a:xfrm>
            <a:off x="4464050" y="1104900"/>
            <a:ext cx="469900" cy="273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p:cNvSpPr>
            <a:spLocks noChangeShapeType="1"/>
          </p:cNvSpPr>
          <p:nvPr/>
        </p:nvSpPr>
        <p:spPr bwMode="auto">
          <a:xfrm flipV="1">
            <a:off x="4933950" y="593725"/>
            <a:ext cx="450850" cy="7842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p:cNvSpPr>
            <a:spLocks noChangeShapeType="1"/>
          </p:cNvSpPr>
          <p:nvPr/>
        </p:nvSpPr>
        <p:spPr bwMode="auto">
          <a:xfrm flipH="1">
            <a:off x="4991100" y="796925"/>
            <a:ext cx="746125" cy="1293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6"/>
          <p:cNvSpPr>
            <a:spLocks noChangeShapeType="1"/>
          </p:cNvSpPr>
          <p:nvPr/>
        </p:nvSpPr>
        <p:spPr bwMode="auto">
          <a:xfrm flipH="1">
            <a:off x="7672388" y="2176463"/>
            <a:ext cx="452438" cy="7826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7"/>
          <p:cNvSpPr>
            <a:spLocks noChangeShapeType="1"/>
          </p:cNvSpPr>
          <p:nvPr/>
        </p:nvSpPr>
        <p:spPr bwMode="auto">
          <a:xfrm flipH="1" flipV="1">
            <a:off x="7202488" y="2689225"/>
            <a:ext cx="469900" cy="269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8"/>
          <p:cNvSpPr>
            <a:spLocks noChangeShapeType="1"/>
          </p:cNvSpPr>
          <p:nvPr/>
        </p:nvSpPr>
        <p:spPr bwMode="auto">
          <a:xfrm flipV="1">
            <a:off x="7202488" y="1905000"/>
            <a:ext cx="452438" cy="7842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9"/>
          <p:cNvSpPr>
            <a:spLocks noChangeShapeType="1"/>
          </p:cNvSpPr>
          <p:nvPr/>
        </p:nvSpPr>
        <p:spPr bwMode="auto">
          <a:xfrm flipH="1">
            <a:off x="6556375" y="1701800"/>
            <a:ext cx="746125" cy="12922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0"/>
          <p:cNvSpPr>
            <a:spLocks noChangeShapeType="1"/>
          </p:cNvSpPr>
          <p:nvPr/>
        </p:nvSpPr>
        <p:spPr bwMode="auto">
          <a:xfrm flipH="1" flipV="1">
            <a:off x="3848100" y="4075113"/>
            <a:ext cx="1563688" cy="904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1"/>
          <p:cNvSpPr>
            <a:spLocks noChangeShapeType="1"/>
          </p:cNvSpPr>
          <p:nvPr/>
        </p:nvSpPr>
        <p:spPr bwMode="auto">
          <a:xfrm flipH="1" flipV="1">
            <a:off x="4027488" y="3762375"/>
            <a:ext cx="1565275" cy="9032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2"/>
          <p:cNvSpPr>
            <a:spLocks noChangeShapeType="1"/>
          </p:cNvSpPr>
          <p:nvPr/>
        </p:nvSpPr>
        <p:spPr bwMode="auto">
          <a:xfrm>
            <a:off x="3576638" y="3186113"/>
            <a:ext cx="2738438" cy="1584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3"/>
          <p:cNvSpPr>
            <a:spLocks noChangeShapeType="1"/>
          </p:cNvSpPr>
          <p:nvPr/>
        </p:nvSpPr>
        <p:spPr bwMode="auto">
          <a:xfrm flipH="1">
            <a:off x="2927350" y="6235700"/>
            <a:ext cx="31623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4"/>
          <p:cNvSpPr>
            <a:spLocks noChangeShapeType="1"/>
          </p:cNvSpPr>
          <p:nvPr/>
        </p:nvSpPr>
        <p:spPr bwMode="auto">
          <a:xfrm flipH="1" flipV="1">
            <a:off x="2898775" y="3582988"/>
            <a:ext cx="28575" cy="2652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p:cNvSpPr>
          <p:nvPr/>
        </p:nvSpPr>
        <p:spPr bwMode="auto">
          <a:xfrm>
            <a:off x="2898775" y="3127375"/>
            <a:ext cx="677863" cy="455613"/>
          </a:xfrm>
          <a:custGeom>
            <a:avLst/>
            <a:gdLst>
              <a:gd name="T0" fmla="*/ 854 w 854"/>
              <a:gd name="T1" fmla="*/ 76 h 576"/>
              <a:gd name="T2" fmla="*/ 815 w 854"/>
              <a:gd name="T3" fmla="*/ 56 h 576"/>
              <a:gd name="T4" fmla="*/ 774 w 854"/>
              <a:gd name="T5" fmla="*/ 39 h 576"/>
              <a:gd name="T6" fmla="*/ 732 w 854"/>
              <a:gd name="T7" fmla="*/ 24 h 576"/>
              <a:gd name="T8" fmla="*/ 689 w 854"/>
              <a:gd name="T9" fmla="*/ 14 h 576"/>
              <a:gd name="T10" fmla="*/ 645 w 854"/>
              <a:gd name="T11" fmla="*/ 6 h 576"/>
              <a:gd name="T12" fmla="*/ 601 w 854"/>
              <a:gd name="T13" fmla="*/ 2 h 576"/>
              <a:gd name="T14" fmla="*/ 557 w 854"/>
              <a:gd name="T15" fmla="*/ 0 h 576"/>
              <a:gd name="T16" fmla="*/ 512 w 854"/>
              <a:gd name="T17" fmla="*/ 3 h 576"/>
              <a:gd name="T18" fmla="*/ 469 w 854"/>
              <a:gd name="T19" fmla="*/ 10 h 576"/>
              <a:gd name="T20" fmla="*/ 425 w 854"/>
              <a:gd name="T21" fmla="*/ 19 h 576"/>
              <a:gd name="T22" fmla="*/ 382 w 854"/>
              <a:gd name="T23" fmla="*/ 32 h 576"/>
              <a:gd name="T24" fmla="*/ 341 w 854"/>
              <a:gd name="T25" fmla="*/ 48 h 576"/>
              <a:gd name="T26" fmla="*/ 301 w 854"/>
              <a:gd name="T27" fmla="*/ 67 h 576"/>
              <a:gd name="T28" fmla="*/ 263 w 854"/>
              <a:gd name="T29" fmla="*/ 89 h 576"/>
              <a:gd name="T30" fmla="*/ 227 w 854"/>
              <a:gd name="T31" fmla="*/ 114 h 576"/>
              <a:gd name="T32" fmla="*/ 193 w 854"/>
              <a:gd name="T33" fmla="*/ 144 h 576"/>
              <a:gd name="T34" fmla="*/ 161 w 854"/>
              <a:gd name="T35" fmla="*/ 174 h 576"/>
              <a:gd name="T36" fmla="*/ 130 w 854"/>
              <a:gd name="T37" fmla="*/ 207 h 576"/>
              <a:gd name="T38" fmla="*/ 104 w 854"/>
              <a:gd name="T39" fmla="*/ 242 h 576"/>
              <a:gd name="T40" fmla="*/ 80 w 854"/>
              <a:gd name="T41" fmla="*/ 279 h 576"/>
              <a:gd name="T42" fmla="*/ 59 w 854"/>
              <a:gd name="T43" fmla="*/ 319 h 576"/>
              <a:gd name="T44" fmla="*/ 40 w 854"/>
              <a:gd name="T45" fmla="*/ 358 h 576"/>
              <a:gd name="T46" fmla="*/ 26 w 854"/>
              <a:gd name="T47" fmla="*/ 401 h 576"/>
              <a:gd name="T48" fmla="*/ 15 w 854"/>
              <a:gd name="T49" fmla="*/ 443 h 576"/>
              <a:gd name="T50" fmla="*/ 7 w 854"/>
              <a:gd name="T51" fmla="*/ 487 h 576"/>
              <a:gd name="T52" fmla="*/ 2 w 854"/>
              <a:gd name="T53" fmla="*/ 531 h 576"/>
              <a:gd name="T54" fmla="*/ 0 w 854"/>
              <a:gd name="T55"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54" h="576">
                <a:moveTo>
                  <a:pt x="854" y="76"/>
                </a:moveTo>
                <a:lnTo>
                  <a:pt x="815" y="56"/>
                </a:lnTo>
                <a:lnTo>
                  <a:pt x="774" y="39"/>
                </a:lnTo>
                <a:lnTo>
                  <a:pt x="732" y="24"/>
                </a:lnTo>
                <a:lnTo>
                  <a:pt x="689" y="14"/>
                </a:lnTo>
                <a:lnTo>
                  <a:pt x="645" y="6"/>
                </a:lnTo>
                <a:lnTo>
                  <a:pt x="601" y="2"/>
                </a:lnTo>
                <a:lnTo>
                  <a:pt x="557" y="0"/>
                </a:lnTo>
                <a:lnTo>
                  <a:pt x="512" y="3"/>
                </a:lnTo>
                <a:lnTo>
                  <a:pt x="469" y="10"/>
                </a:lnTo>
                <a:lnTo>
                  <a:pt x="425" y="19"/>
                </a:lnTo>
                <a:lnTo>
                  <a:pt x="382" y="32"/>
                </a:lnTo>
                <a:lnTo>
                  <a:pt x="341" y="48"/>
                </a:lnTo>
                <a:lnTo>
                  <a:pt x="301" y="67"/>
                </a:lnTo>
                <a:lnTo>
                  <a:pt x="263" y="89"/>
                </a:lnTo>
                <a:lnTo>
                  <a:pt x="227" y="114"/>
                </a:lnTo>
                <a:lnTo>
                  <a:pt x="193" y="144"/>
                </a:lnTo>
                <a:lnTo>
                  <a:pt x="161" y="174"/>
                </a:lnTo>
                <a:lnTo>
                  <a:pt x="130" y="207"/>
                </a:lnTo>
                <a:lnTo>
                  <a:pt x="104" y="242"/>
                </a:lnTo>
                <a:lnTo>
                  <a:pt x="80" y="279"/>
                </a:lnTo>
                <a:lnTo>
                  <a:pt x="59" y="319"/>
                </a:lnTo>
                <a:lnTo>
                  <a:pt x="40" y="358"/>
                </a:lnTo>
                <a:lnTo>
                  <a:pt x="26" y="401"/>
                </a:lnTo>
                <a:lnTo>
                  <a:pt x="15" y="443"/>
                </a:lnTo>
                <a:lnTo>
                  <a:pt x="7" y="487"/>
                </a:lnTo>
                <a:lnTo>
                  <a:pt x="2" y="531"/>
                </a:lnTo>
                <a:lnTo>
                  <a:pt x="0" y="57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p:nvSpPr>
        <p:spPr bwMode="auto">
          <a:xfrm>
            <a:off x="6089650" y="4770438"/>
            <a:ext cx="452438" cy="842963"/>
          </a:xfrm>
          <a:custGeom>
            <a:avLst/>
            <a:gdLst>
              <a:gd name="T0" fmla="*/ 0 w 569"/>
              <a:gd name="T1" fmla="*/ 1062 h 1062"/>
              <a:gd name="T2" fmla="*/ 44 w 569"/>
              <a:gd name="T3" fmla="*/ 1061 h 1062"/>
              <a:gd name="T4" fmla="*/ 88 w 569"/>
              <a:gd name="T5" fmla="*/ 1055 h 1062"/>
              <a:gd name="T6" fmla="*/ 130 w 569"/>
              <a:gd name="T7" fmla="*/ 1047 h 1062"/>
              <a:gd name="T8" fmla="*/ 173 w 569"/>
              <a:gd name="T9" fmla="*/ 1035 h 1062"/>
              <a:gd name="T10" fmla="*/ 214 w 569"/>
              <a:gd name="T11" fmla="*/ 1021 h 1062"/>
              <a:gd name="T12" fmla="*/ 253 w 569"/>
              <a:gd name="T13" fmla="*/ 1002 h 1062"/>
              <a:gd name="T14" fmla="*/ 292 w 569"/>
              <a:gd name="T15" fmla="*/ 981 h 1062"/>
              <a:gd name="T16" fmla="*/ 329 w 569"/>
              <a:gd name="T17" fmla="*/ 957 h 1062"/>
              <a:gd name="T18" fmla="*/ 364 w 569"/>
              <a:gd name="T19" fmla="*/ 931 h 1062"/>
              <a:gd name="T20" fmla="*/ 397 w 569"/>
              <a:gd name="T21" fmla="*/ 902 h 1062"/>
              <a:gd name="T22" fmla="*/ 426 w 569"/>
              <a:gd name="T23" fmla="*/ 870 h 1062"/>
              <a:gd name="T24" fmla="*/ 454 w 569"/>
              <a:gd name="T25" fmla="*/ 837 h 1062"/>
              <a:gd name="T26" fmla="*/ 479 w 569"/>
              <a:gd name="T27" fmla="*/ 799 h 1062"/>
              <a:gd name="T28" fmla="*/ 501 w 569"/>
              <a:gd name="T29" fmla="*/ 762 h 1062"/>
              <a:gd name="T30" fmla="*/ 520 w 569"/>
              <a:gd name="T31" fmla="*/ 722 h 1062"/>
              <a:gd name="T32" fmla="*/ 537 w 569"/>
              <a:gd name="T33" fmla="*/ 683 h 1062"/>
              <a:gd name="T34" fmla="*/ 549 w 569"/>
              <a:gd name="T35" fmla="*/ 640 h 1062"/>
              <a:gd name="T36" fmla="*/ 560 w 569"/>
              <a:gd name="T37" fmla="*/ 598 h 1062"/>
              <a:gd name="T38" fmla="*/ 566 w 569"/>
              <a:gd name="T39" fmla="*/ 554 h 1062"/>
              <a:gd name="T40" fmla="*/ 569 w 569"/>
              <a:gd name="T41" fmla="*/ 510 h 1062"/>
              <a:gd name="T42" fmla="*/ 569 w 569"/>
              <a:gd name="T43" fmla="*/ 466 h 1062"/>
              <a:gd name="T44" fmla="*/ 565 w 569"/>
              <a:gd name="T45" fmla="*/ 423 h 1062"/>
              <a:gd name="T46" fmla="*/ 557 w 569"/>
              <a:gd name="T47" fmla="*/ 380 h 1062"/>
              <a:gd name="T48" fmla="*/ 548 w 569"/>
              <a:gd name="T49" fmla="*/ 338 h 1062"/>
              <a:gd name="T50" fmla="*/ 533 w 569"/>
              <a:gd name="T51" fmla="*/ 295 h 1062"/>
              <a:gd name="T52" fmla="*/ 517 w 569"/>
              <a:gd name="T53" fmla="*/ 256 h 1062"/>
              <a:gd name="T54" fmla="*/ 497 w 569"/>
              <a:gd name="T55" fmla="*/ 216 h 1062"/>
              <a:gd name="T56" fmla="*/ 475 w 569"/>
              <a:gd name="T57" fmla="*/ 179 h 1062"/>
              <a:gd name="T58" fmla="*/ 448 w 569"/>
              <a:gd name="T59" fmla="*/ 143 h 1062"/>
              <a:gd name="T60" fmla="*/ 421 w 569"/>
              <a:gd name="T61" fmla="*/ 110 h 1062"/>
              <a:gd name="T62" fmla="*/ 390 w 569"/>
              <a:gd name="T63" fmla="*/ 78 h 1062"/>
              <a:gd name="T64" fmla="*/ 357 w 569"/>
              <a:gd name="T65" fmla="*/ 50 h 1062"/>
              <a:gd name="T66" fmla="*/ 321 w 569"/>
              <a:gd name="T67" fmla="*/ 24 h 1062"/>
              <a:gd name="T68" fmla="*/ 285 w 569"/>
              <a:gd name="T69" fmla="*/ 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9" h="1062">
                <a:moveTo>
                  <a:pt x="0" y="1062"/>
                </a:moveTo>
                <a:lnTo>
                  <a:pt x="44" y="1061"/>
                </a:lnTo>
                <a:lnTo>
                  <a:pt x="88" y="1055"/>
                </a:lnTo>
                <a:lnTo>
                  <a:pt x="130" y="1047"/>
                </a:lnTo>
                <a:lnTo>
                  <a:pt x="173" y="1035"/>
                </a:lnTo>
                <a:lnTo>
                  <a:pt x="214" y="1021"/>
                </a:lnTo>
                <a:lnTo>
                  <a:pt x="253" y="1002"/>
                </a:lnTo>
                <a:lnTo>
                  <a:pt x="292" y="981"/>
                </a:lnTo>
                <a:lnTo>
                  <a:pt x="329" y="957"/>
                </a:lnTo>
                <a:lnTo>
                  <a:pt x="364" y="931"/>
                </a:lnTo>
                <a:lnTo>
                  <a:pt x="397" y="902"/>
                </a:lnTo>
                <a:lnTo>
                  <a:pt x="426" y="870"/>
                </a:lnTo>
                <a:lnTo>
                  <a:pt x="454" y="837"/>
                </a:lnTo>
                <a:lnTo>
                  <a:pt x="479" y="799"/>
                </a:lnTo>
                <a:lnTo>
                  <a:pt x="501" y="762"/>
                </a:lnTo>
                <a:lnTo>
                  <a:pt x="520" y="722"/>
                </a:lnTo>
                <a:lnTo>
                  <a:pt x="537" y="683"/>
                </a:lnTo>
                <a:lnTo>
                  <a:pt x="549" y="640"/>
                </a:lnTo>
                <a:lnTo>
                  <a:pt x="560" y="598"/>
                </a:lnTo>
                <a:lnTo>
                  <a:pt x="566" y="554"/>
                </a:lnTo>
                <a:lnTo>
                  <a:pt x="569" y="510"/>
                </a:lnTo>
                <a:lnTo>
                  <a:pt x="569" y="466"/>
                </a:lnTo>
                <a:lnTo>
                  <a:pt x="565" y="423"/>
                </a:lnTo>
                <a:lnTo>
                  <a:pt x="557" y="380"/>
                </a:lnTo>
                <a:lnTo>
                  <a:pt x="548" y="338"/>
                </a:lnTo>
                <a:lnTo>
                  <a:pt x="533" y="295"/>
                </a:lnTo>
                <a:lnTo>
                  <a:pt x="517" y="256"/>
                </a:lnTo>
                <a:lnTo>
                  <a:pt x="497" y="216"/>
                </a:lnTo>
                <a:lnTo>
                  <a:pt x="475" y="179"/>
                </a:lnTo>
                <a:lnTo>
                  <a:pt x="448" y="143"/>
                </a:lnTo>
                <a:lnTo>
                  <a:pt x="421" y="110"/>
                </a:lnTo>
                <a:lnTo>
                  <a:pt x="390" y="78"/>
                </a:lnTo>
                <a:lnTo>
                  <a:pt x="357" y="50"/>
                </a:lnTo>
                <a:lnTo>
                  <a:pt x="321" y="24"/>
                </a:lnTo>
                <a:lnTo>
                  <a:pt x="28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7"/>
          <p:cNvSpPr>
            <a:spLocks noChangeShapeType="1"/>
          </p:cNvSpPr>
          <p:nvPr/>
        </p:nvSpPr>
        <p:spPr bwMode="auto">
          <a:xfrm>
            <a:off x="6089650" y="5613400"/>
            <a:ext cx="0" cy="622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48"/>
          <p:cNvSpPr>
            <a:spLocks/>
          </p:cNvSpPr>
          <p:nvPr/>
        </p:nvSpPr>
        <p:spPr bwMode="auto">
          <a:xfrm>
            <a:off x="3079750" y="3308350"/>
            <a:ext cx="541338" cy="541338"/>
          </a:xfrm>
          <a:custGeom>
            <a:avLst/>
            <a:gdLst>
              <a:gd name="T0" fmla="*/ 680 w 681"/>
              <a:gd name="T1" fmla="*/ 308 h 682"/>
              <a:gd name="T2" fmla="*/ 667 w 681"/>
              <a:gd name="T3" fmla="*/ 242 h 682"/>
              <a:gd name="T4" fmla="*/ 641 w 681"/>
              <a:gd name="T5" fmla="*/ 181 h 682"/>
              <a:gd name="T6" fmla="*/ 604 w 681"/>
              <a:gd name="T7" fmla="*/ 125 h 682"/>
              <a:gd name="T8" fmla="*/ 557 w 681"/>
              <a:gd name="T9" fmla="*/ 77 h 682"/>
              <a:gd name="T10" fmla="*/ 501 w 681"/>
              <a:gd name="T11" fmla="*/ 40 h 682"/>
              <a:gd name="T12" fmla="*/ 440 w 681"/>
              <a:gd name="T13" fmla="*/ 15 h 682"/>
              <a:gd name="T14" fmla="*/ 373 w 681"/>
              <a:gd name="T15" fmla="*/ 2 h 682"/>
              <a:gd name="T16" fmla="*/ 307 w 681"/>
              <a:gd name="T17" fmla="*/ 2 h 682"/>
              <a:gd name="T18" fmla="*/ 241 w 681"/>
              <a:gd name="T19" fmla="*/ 15 h 682"/>
              <a:gd name="T20" fmla="*/ 180 w 681"/>
              <a:gd name="T21" fmla="*/ 40 h 682"/>
              <a:gd name="T22" fmla="*/ 124 w 681"/>
              <a:gd name="T23" fmla="*/ 77 h 682"/>
              <a:gd name="T24" fmla="*/ 76 w 681"/>
              <a:gd name="T25" fmla="*/ 125 h 682"/>
              <a:gd name="T26" fmla="*/ 39 w 681"/>
              <a:gd name="T27" fmla="*/ 181 h 682"/>
              <a:gd name="T28" fmla="*/ 14 w 681"/>
              <a:gd name="T29" fmla="*/ 242 h 682"/>
              <a:gd name="T30" fmla="*/ 1 w 681"/>
              <a:gd name="T31" fmla="*/ 308 h 682"/>
              <a:gd name="T32" fmla="*/ 1 w 681"/>
              <a:gd name="T33" fmla="*/ 374 h 682"/>
              <a:gd name="T34" fmla="*/ 14 w 681"/>
              <a:gd name="T35" fmla="*/ 441 h 682"/>
              <a:gd name="T36" fmla="*/ 39 w 681"/>
              <a:gd name="T37" fmla="*/ 502 h 682"/>
              <a:gd name="T38" fmla="*/ 76 w 681"/>
              <a:gd name="T39" fmla="*/ 558 h 682"/>
              <a:gd name="T40" fmla="*/ 124 w 681"/>
              <a:gd name="T41" fmla="*/ 605 h 682"/>
              <a:gd name="T42" fmla="*/ 180 w 681"/>
              <a:gd name="T43" fmla="*/ 642 h 682"/>
              <a:gd name="T44" fmla="*/ 241 w 681"/>
              <a:gd name="T45" fmla="*/ 668 h 682"/>
              <a:gd name="T46" fmla="*/ 307 w 681"/>
              <a:gd name="T47" fmla="*/ 681 h 682"/>
              <a:gd name="T48" fmla="*/ 373 w 681"/>
              <a:gd name="T49" fmla="*/ 681 h 682"/>
              <a:gd name="T50" fmla="*/ 440 w 681"/>
              <a:gd name="T51" fmla="*/ 668 h 682"/>
              <a:gd name="T52" fmla="*/ 501 w 681"/>
              <a:gd name="T53" fmla="*/ 642 h 682"/>
              <a:gd name="T54" fmla="*/ 557 w 681"/>
              <a:gd name="T55" fmla="*/ 605 h 682"/>
              <a:gd name="T56" fmla="*/ 604 w 681"/>
              <a:gd name="T57" fmla="*/ 558 h 682"/>
              <a:gd name="T58" fmla="*/ 641 w 681"/>
              <a:gd name="T59" fmla="*/ 502 h 682"/>
              <a:gd name="T60" fmla="*/ 667 w 681"/>
              <a:gd name="T61" fmla="*/ 441 h 682"/>
              <a:gd name="T62" fmla="*/ 680 w 681"/>
              <a:gd name="T63" fmla="*/ 374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1" h="682">
                <a:moveTo>
                  <a:pt x="681" y="341"/>
                </a:moveTo>
                <a:lnTo>
                  <a:pt x="680" y="308"/>
                </a:lnTo>
                <a:lnTo>
                  <a:pt x="675" y="275"/>
                </a:lnTo>
                <a:lnTo>
                  <a:pt x="667" y="242"/>
                </a:lnTo>
                <a:lnTo>
                  <a:pt x="655" y="211"/>
                </a:lnTo>
                <a:lnTo>
                  <a:pt x="641" y="181"/>
                </a:lnTo>
                <a:lnTo>
                  <a:pt x="624" y="152"/>
                </a:lnTo>
                <a:lnTo>
                  <a:pt x="604" y="125"/>
                </a:lnTo>
                <a:lnTo>
                  <a:pt x="582" y="100"/>
                </a:lnTo>
                <a:lnTo>
                  <a:pt x="557" y="77"/>
                </a:lnTo>
                <a:lnTo>
                  <a:pt x="530" y="58"/>
                </a:lnTo>
                <a:lnTo>
                  <a:pt x="501" y="40"/>
                </a:lnTo>
                <a:lnTo>
                  <a:pt x="470" y="27"/>
                </a:lnTo>
                <a:lnTo>
                  <a:pt x="440" y="15"/>
                </a:lnTo>
                <a:lnTo>
                  <a:pt x="407" y="7"/>
                </a:lnTo>
                <a:lnTo>
                  <a:pt x="373" y="2"/>
                </a:lnTo>
                <a:lnTo>
                  <a:pt x="340" y="0"/>
                </a:lnTo>
                <a:lnTo>
                  <a:pt x="307" y="2"/>
                </a:lnTo>
                <a:lnTo>
                  <a:pt x="274" y="7"/>
                </a:lnTo>
                <a:lnTo>
                  <a:pt x="241" y="15"/>
                </a:lnTo>
                <a:lnTo>
                  <a:pt x="210" y="27"/>
                </a:lnTo>
                <a:lnTo>
                  <a:pt x="180" y="40"/>
                </a:lnTo>
                <a:lnTo>
                  <a:pt x="151" y="58"/>
                </a:lnTo>
                <a:lnTo>
                  <a:pt x="124" y="77"/>
                </a:lnTo>
                <a:lnTo>
                  <a:pt x="99" y="100"/>
                </a:lnTo>
                <a:lnTo>
                  <a:pt x="76" y="125"/>
                </a:lnTo>
                <a:lnTo>
                  <a:pt x="57" y="152"/>
                </a:lnTo>
                <a:lnTo>
                  <a:pt x="39" y="181"/>
                </a:lnTo>
                <a:lnTo>
                  <a:pt x="26" y="211"/>
                </a:lnTo>
                <a:lnTo>
                  <a:pt x="14" y="242"/>
                </a:lnTo>
                <a:lnTo>
                  <a:pt x="6" y="275"/>
                </a:lnTo>
                <a:lnTo>
                  <a:pt x="1" y="308"/>
                </a:lnTo>
                <a:lnTo>
                  <a:pt x="0" y="341"/>
                </a:lnTo>
                <a:lnTo>
                  <a:pt x="1" y="374"/>
                </a:lnTo>
                <a:lnTo>
                  <a:pt x="6" y="408"/>
                </a:lnTo>
                <a:lnTo>
                  <a:pt x="14" y="441"/>
                </a:lnTo>
                <a:lnTo>
                  <a:pt x="26" y="471"/>
                </a:lnTo>
                <a:lnTo>
                  <a:pt x="39" y="502"/>
                </a:lnTo>
                <a:lnTo>
                  <a:pt x="57" y="531"/>
                </a:lnTo>
                <a:lnTo>
                  <a:pt x="76" y="558"/>
                </a:lnTo>
                <a:lnTo>
                  <a:pt x="99" y="583"/>
                </a:lnTo>
                <a:lnTo>
                  <a:pt x="124" y="605"/>
                </a:lnTo>
                <a:lnTo>
                  <a:pt x="151" y="625"/>
                </a:lnTo>
                <a:lnTo>
                  <a:pt x="180" y="642"/>
                </a:lnTo>
                <a:lnTo>
                  <a:pt x="210" y="656"/>
                </a:lnTo>
                <a:lnTo>
                  <a:pt x="241" y="668"/>
                </a:lnTo>
                <a:lnTo>
                  <a:pt x="274" y="676"/>
                </a:lnTo>
                <a:lnTo>
                  <a:pt x="307" y="681"/>
                </a:lnTo>
                <a:lnTo>
                  <a:pt x="340" y="682"/>
                </a:lnTo>
                <a:lnTo>
                  <a:pt x="373" y="681"/>
                </a:lnTo>
                <a:lnTo>
                  <a:pt x="407" y="676"/>
                </a:lnTo>
                <a:lnTo>
                  <a:pt x="440" y="668"/>
                </a:lnTo>
                <a:lnTo>
                  <a:pt x="470" y="656"/>
                </a:lnTo>
                <a:lnTo>
                  <a:pt x="501" y="642"/>
                </a:lnTo>
                <a:lnTo>
                  <a:pt x="530" y="625"/>
                </a:lnTo>
                <a:lnTo>
                  <a:pt x="557" y="605"/>
                </a:lnTo>
                <a:lnTo>
                  <a:pt x="582" y="583"/>
                </a:lnTo>
                <a:lnTo>
                  <a:pt x="604" y="558"/>
                </a:lnTo>
                <a:lnTo>
                  <a:pt x="624" y="531"/>
                </a:lnTo>
                <a:lnTo>
                  <a:pt x="641" y="502"/>
                </a:lnTo>
                <a:lnTo>
                  <a:pt x="655" y="471"/>
                </a:lnTo>
                <a:lnTo>
                  <a:pt x="667" y="441"/>
                </a:lnTo>
                <a:lnTo>
                  <a:pt x="675" y="408"/>
                </a:lnTo>
                <a:lnTo>
                  <a:pt x="680" y="374"/>
                </a:lnTo>
                <a:lnTo>
                  <a:pt x="681" y="341"/>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p:cNvSpPr>
          <p:nvPr/>
        </p:nvSpPr>
        <p:spPr bwMode="auto">
          <a:xfrm>
            <a:off x="5819775" y="4891088"/>
            <a:ext cx="539750" cy="541338"/>
          </a:xfrm>
          <a:custGeom>
            <a:avLst/>
            <a:gdLst>
              <a:gd name="T0" fmla="*/ 681 w 682"/>
              <a:gd name="T1" fmla="*/ 308 h 682"/>
              <a:gd name="T2" fmla="*/ 667 w 682"/>
              <a:gd name="T3" fmla="*/ 242 h 682"/>
              <a:gd name="T4" fmla="*/ 642 w 682"/>
              <a:gd name="T5" fmla="*/ 181 h 682"/>
              <a:gd name="T6" fmla="*/ 605 w 682"/>
              <a:gd name="T7" fmla="*/ 125 h 682"/>
              <a:gd name="T8" fmla="*/ 557 w 682"/>
              <a:gd name="T9" fmla="*/ 77 h 682"/>
              <a:gd name="T10" fmla="*/ 502 w 682"/>
              <a:gd name="T11" fmla="*/ 40 h 682"/>
              <a:gd name="T12" fmla="*/ 441 w 682"/>
              <a:gd name="T13" fmla="*/ 15 h 682"/>
              <a:gd name="T14" fmla="*/ 374 w 682"/>
              <a:gd name="T15" fmla="*/ 2 h 682"/>
              <a:gd name="T16" fmla="*/ 308 w 682"/>
              <a:gd name="T17" fmla="*/ 2 h 682"/>
              <a:gd name="T18" fmla="*/ 242 w 682"/>
              <a:gd name="T19" fmla="*/ 15 h 682"/>
              <a:gd name="T20" fmla="*/ 181 w 682"/>
              <a:gd name="T21" fmla="*/ 40 h 682"/>
              <a:gd name="T22" fmla="*/ 125 w 682"/>
              <a:gd name="T23" fmla="*/ 77 h 682"/>
              <a:gd name="T24" fmla="*/ 77 w 682"/>
              <a:gd name="T25" fmla="*/ 125 h 682"/>
              <a:gd name="T26" fmla="*/ 40 w 682"/>
              <a:gd name="T27" fmla="*/ 181 h 682"/>
              <a:gd name="T28" fmla="*/ 15 w 682"/>
              <a:gd name="T29" fmla="*/ 242 h 682"/>
              <a:gd name="T30" fmla="*/ 2 w 682"/>
              <a:gd name="T31" fmla="*/ 308 h 682"/>
              <a:gd name="T32" fmla="*/ 2 w 682"/>
              <a:gd name="T33" fmla="*/ 374 h 682"/>
              <a:gd name="T34" fmla="*/ 15 w 682"/>
              <a:gd name="T35" fmla="*/ 440 h 682"/>
              <a:gd name="T36" fmla="*/ 40 w 682"/>
              <a:gd name="T37" fmla="*/ 501 h 682"/>
              <a:gd name="T38" fmla="*/ 77 w 682"/>
              <a:gd name="T39" fmla="*/ 557 h 682"/>
              <a:gd name="T40" fmla="*/ 125 w 682"/>
              <a:gd name="T41" fmla="*/ 605 h 682"/>
              <a:gd name="T42" fmla="*/ 181 w 682"/>
              <a:gd name="T43" fmla="*/ 642 h 682"/>
              <a:gd name="T44" fmla="*/ 242 w 682"/>
              <a:gd name="T45" fmla="*/ 667 h 682"/>
              <a:gd name="T46" fmla="*/ 308 w 682"/>
              <a:gd name="T47" fmla="*/ 681 h 682"/>
              <a:gd name="T48" fmla="*/ 374 w 682"/>
              <a:gd name="T49" fmla="*/ 681 h 682"/>
              <a:gd name="T50" fmla="*/ 441 w 682"/>
              <a:gd name="T51" fmla="*/ 667 h 682"/>
              <a:gd name="T52" fmla="*/ 502 w 682"/>
              <a:gd name="T53" fmla="*/ 642 h 682"/>
              <a:gd name="T54" fmla="*/ 557 w 682"/>
              <a:gd name="T55" fmla="*/ 605 h 682"/>
              <a:gd name="T56" fmla="*/ 605 w 682"/>
              <a:gd name="T57" fmla="*/ 557 h 682"/>
              <a:gd name="T58" fmla="*/ 642 w 682"/>
              <a:gd name="T59" fmla="*/ 501 h 682"/>
              <a:gd name="T60" fmla="*/ 667 w 682"/>
              <a:gd name="T61" fmla="*/ 440 h 682"/>
              <a:gd name="T62" fmla="*/ 681 w 682"/>
              <a:gd name="T63" fmla="*/ 374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2" h="682">
                <a:moveTo>
                  <a:pt x="682" y="341"/>
                </a:moveTo>
                <a:lnTo>
                  <a:pt x="681" y="308"/>
                </a:lnTo>
                <a:lnTo>
                  <a:pt x="675" y="275"/>
                </a:lnTo>
                <a:lnTo>
                  <a:pt x="667" y="242"/>
                </a:lnTo>
                <a:lnTo>
                  <a:pt x="655" y="211"/>
                </a:lnTo>
                <a:lnTo>
                  <a:pt x="642" y="181"/>
                </a:lnTo>
                <a:lnTo>
                  <a:pt x="625" y="151"/>
                </a:lnTo>
                <a:lnTo>
                  <a:pt x="605" y="125"/>
                </a:lnTo>
                <a:lnTo>
                  <a:pt x="583" y="100"/>
                </a:lnTo>
                <a:lnTo>
                  <a:pt x="557" y="77"/>
                </a:lnTo>
                <a:lnTo>
                  <a:pt x="531" y="57"/>
                </a:lnTo>
                <a:lnTo>
                  <a:pt x="502" y="40"/>
                </a:lnTo>
                <a:lnTo>
                  <a:pt x="471" y="27"/>
                </a:lnTo>
                <a:lnTo>
                  <a:pt x="441" y="15"/>
                </a:lnTo>
                <a:lnTo>
                  <a:pt x="407" y="7"/>
                </a:lnTo>
                <a:lnTo>
                  <a:pt x="374" y="2"/>
                </a:lnTo>
                <a:lnTo>
                  <a:pt x="341" y="0"/>
                </a:lnTo>
                <a:lnTo>
                  <a:pt x="308" y="2"/>
                </a:lnTo>
                <a:lnTo>
                  <a:pt x="275" y="7"/>
                </a:lnTo>
                <a:lnTo>
                  <a:pt x="242" y="15"/>
                </a:lnTo>
                <a:lnTo>
                  <a:pt x="211" y="27"/>
                </a:lnTo>
                <a:lnTo>
                  <a:pt x="181" y="40"/>
                </a:lnTo>
                <a:lnTo>
                  <a:pt x="152" y="57"/>
                </a:lnTo>
                <a:lnTo>
                  <a:pt x="125" y="77"/>
                </a:lnTo>
                <a:lnTo>
                  <a:pt x="100" y="100"/>
                </a:lnTo>
                <a:lnTo>
                  <a:pt x="77" y="125"/>
                </a:lnTo>
                <a:lnTo>
                  <a:pt x="57" y="151"/>
                </a:lnTo>
                <a:lnTo>
                  <a:pt x="40" y="181"/>
                </a:lnTo>
                <a:lnTo>
                  <a:pt x="27" y="211"/>
                </a:lnTo>
                <a:lnTo>
                  <a:pt x="15" y="242"/>
                </a:lnTo>
                <a:lnTo>
                  <a:pt x="7" y="275"/>
                </a:lnTo>
                <a:lnTo>
                  <a:pt x="2" y="308"/>
                </a:lnTo>
                <a:lnTo>
                  <a:pt x="0" y="341"/>
                </a:lnTo>
                <a:lnTo>
                  <a:pt x="2" y="374"/>
                </a:lnTo>
                <a:lnTo>
                  <a:pt x="7" y="407"/>
                </a:lnTo>
                <a:lnTo>
                  <a:pt x="15" y="440"/>
                </a:lnTo>
                <a:lnTo>
                  <a:pt x="27" y="471"/>
                </a:lnTo>
                <a:lnTo>
                  <a:pt x="40" y="501"/>
                </a:lnTo>
                <a:lnTo>
                  <a:pt x="57" y="531"/>
                </a:lnTo>
                <a:lnTo>
                  <a:pt x="77" y="557"/>
                </a:lnTo>
                <a:lnTo>
                  <a:pt x="100" y="582"/>
                </a:lnTo>
                <a:lnTo>
                  <a:pt x="125" y="605"/>
                </a:lnTo>
                <a:lnTo>
                  <a:pt x="152" y="625"/>
                </a:lnTo>
                <a:lnTo>
                  <a:pt x="181" y="642"/>
                </a:lnTo>
                <a:lnTo>
                  <a:pt x="211" y="655"/>
                </a:lnTo>
                <a:lnTo>
                  <a:pt x="242" y="667"/>
                </a:lnTo>
                <a:lnTo>
                  <a:pt x="275" y="675"/>
                </a:lnTo>
                <a:lnTo>
                  <a:pt x="308" y="681"/>
                </a:lnTo>
                <a:lnTo>
                  <a:pt x="341" y="682"/>
                </a:lnTo>
                <a:lnTo>
                  <a:pt x="374" y="681"/>
                </a:lnTo>
                <a:lnTo>
                  <a:pt x="407" y="675"/>
                </a:lnTo>
                <a:lnTo>
                  <a:pt x="441" y="667"/>
                </a:lnTo>
                <a:lnTo>
                  <a:pt x="471" y="655"/>
                </a:lnTo>
                <a:lnTo>
                  <a:pt x="502" y="642"/>
                </a:lnTo>
                <a:lnTo>
                  <a:pt x="531" y="625"/>
                </a:lnTo>
                <a:lnTo>
                  <a:pt x="557" y="605"/>
                </a:lnTo>
                <a:lnTo>
                  <a:pt x="583" y="582"/>
                </a:lnTo>
                <a:lnTo>
                  <a:pt x="605" y="557"/>
                </a:lnTo>
                <a:lnTo>
                  <a:pt x="625" y="531"/>
                </a:lnTo>
                <a:lnTo>
                  <a:pt x="642" y="501"/>
                </a:lnTo>
                <a:lnTo>
                  <a:pt x="655" y="471"/>
                </a:lnTo>
                <a:lnTo>
                  <a:pt x="667" y="440"/>
                </a:lnTo>
                <a:lnTo>
                  <a:pt x="675" y="407"/>
                </a:lnTo>
                <a:lnTo>
                  <a:pt x="681" y="374"/>
                </a:lnTo>
                <a:lnTo>
                  <a:pt x="682" y="341"/>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0"/>
          <p:cNvSpPr>
            <a:spLocks noChangeShapeType="1"/>
          </p:cNvSpPr>
          <p:nvPr/>
        </p:nvSpPr>
        <p:spPr bwMode="auto">
          <a:xfrm flipH="1">
            <a:off x="3848100" y="3762375"/>
            <a:ext cx="179388" cy="3127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1"/>
          <p:cNvSpPr>
            <a:spLocks noChangeShapeType="1"/>
          </p:cNvSpPr>
          <p:nvPr/>
        </p:nvSpPr>
        <p:spPr bwMode="auto">
          <a:xfrm flipH="1">
            <a:off x="5411788" y="4665663"/>
            <a:ext cx="180975" cy="314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2"/>
          <p:cNvSpPr>
            <a:spLocks noChangeShapeType="1"/>
          </p:cNvSpPr>
          <p:nvPr/>
        </p:nvSpPr>
        <p:spPr bwMode="auto">
          <a:xfrm flipH="1" flipV="1">
            <a:off x="2716212" y="3213100"/>
            <a:ext cx="4075111" cy="2360612"/>
          </a:xfrm>
          <a:prstGeom prst="line">
            <a:avLst/>
          </a:prstGeom>
          <a:noFill/>
          <a:ln w="15875">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58" name="Straight Connector 57"/>
          <p:cNvCxnSpPr>
            <a:stCxn id="56" idx="1"/>
          </p:cNvCxnSpPr>
          <p:nvPr/>
        </p:nvCxnSpPr>
        <p:spPr>
          <a:xfrm flipH="1" flipV="1">
            <a:off x="2274887" y="2959100"/>
            <a:ext cx="441325" cy="254000"/>
          </a:xfrm>
          <a:prstGeom prst="line">
            <a:avLst/>
          </a:prstGeom>
          <a:ln w="38100"/>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flipH="1" flipV="1">
            <a:off x="6577010" y="5432426"/>
            <a:ext cx="441325" cy="254000"/>
          </a:xfrm>
          <a:prstGeom prst="line">
            <a:avLst/>
          </a:prstGeom>
          <a:ln w="38100"/>
        </p:spPr>
        <p:style>
          <a:lnRef idx="1">
            <a:schemeClr val="dk1"/>
          </a:lnRef>
          <a:fillRef idx="0">
            <a:schemeClr val="dk1"/>
          </a:fillRef>
          <a:effectRef idx="0">
            <a:schemeClr val="dk1"/>
          </a:effectRef>
          <a:fontRef idx="minor">
            <a:schemeClr val="tx1"/>
          </a:fontRef>
        </p:style>
      </p:cxnSp>
      <p:cxnSp>
        <p:nvCxnSpPr>
          <p:cNvPr id="62" name="Straight Arrow Connector 61"/>
          <p:cNvCxnSpPr/>
          <p:nvPr/>
        </p:nvCxnSpPr>
        <p:spPr>
          <a:xfrm flipV="1">
            <a:off x="6556376" y="5559426"/>
            <a:ext cx="219073" cy="4429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p:cNvCxnSpPr/>
          <p:nvPr/>
        </p:nvCxnSpPr>
        <p:spPr>
          <a:xfrm flipV="1">
            <a:off x="2225673" y="3050382"/>
            <a:ext cx="219073" cy="4429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8105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Sectional Views</a:t>
            </a:r>
          </a:p>
        </p:txBody>
      </p:sp>
      <p:sp>
        <p:nvSpPr>
          <p:cNvPr id="3" name="Content Placeholder 2"/>
          <p:cNvSpPr>
            <a:spLocks noGrp="1"/>
          </p:cNvSpPr>
          <p:nvPr>
            <p:ph idx="1"/>
          </p:nvPr>
        </p:nvSpPr>
        <p:spPr/>
        <p:txBody>
          <a:bodyPr>
            <a:normAutofit/>
          </a:bodyPr>
          <a:lstStyle/>
          <a:p>
            <a:r>
              <a:rPr lang="en-US" sz="1800" dirty="0"/>
              <a:t>Machine parts have external as well as internal details. The internal features are not visible in an exterior view and if they are to be shown in the drawing they are required to be drawn by short dashed hidden lines. If there are many such details represented by hidden lines, the description becomes confusing as the lines of one detail overlap with those of other details. </a:t>
            </a:r>
          </a:p>
          <a:p>
            <a:r>
              <a:rPr lang="en-US" sz="1800" dirty="0"/>
              <a:t>To avoid this confusion, the objects are assumed to have been cut through at important points and the sectional views are drawn so that these internal features can be shown by outlines.</a:t>
            </a:r>
          </a:p>
          <a:p>
            <a:r>
              <a:rPr lang="en-US" sz="1800" dirty="0"/>
              <a:t>For machine parts to be manufactured, the complete information about each and every detail—whether it is of the internal or the external portion of the machine part—is required to be given in the drawing. Sectional views, therefore, are unavoidable in industrial drawings.</a:t>
            </a:r>
          </a:p>
          <a:p>
            <a:r>
              <a:rPr lang="en-US" sz="1800" dirty="0"/>
              <a:t>In this chapter, the discussion is limited to full- and half-sectional views along with the revolved, rotated,  removed, and off set sections.</a:t>
            </a:r>
          </a:p>
        </p:txBody>
      </p:sp>
      <p:sp>
        <p:nvSpPr>
          <p:cNvPr id="4" name="Footer Placeholder 3"/>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118282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624490" y="180212"/>
            <a:ext cx="11114469" cy="400110"/>
          </a:xfrm>
          <a:prstGeom prst="rect">
            <a:avLst/>
          </a:prstGeom>
          <a:noFill/>
        </p:spPr>
        <p:txBody>
          <a:bodyPr wrap="square" rtlCol="0">
            <a:spAutoFit/>
          </a:bodyPr>
          <a:lstStyle/>
          <a:p>
            <a:r>
              <a:rPr lang="en-US" sz="2000" b="1" dirty="0"/>
              <a:t>3) Draw revolved section view at A-A.</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928" y="745033"/>
            <a:ext cx="5690510" cy="5611317"/>
          </a:xfrm>
          <a:prstGeom prst="rect">
            <a:avLst/>
          </a:prstGeom>
        </p:spPr>
      </p:pic>
    </p:spTree>
    <p:extLst>
      <p:ext uri="{BB962C8B-B14F-4D97-AF65-F5344CB8AC3E}">
        <p14:creationId xmlns:p14="http://schemas.microsoft.com/office/powerpoint/2010/main" val="887246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280219" y="117987"/>
            <a:ext cx="3864077" cy="369332"/>
          </a:xfrm>
          <a:prstGeom prst="rect">
            <a:avLst/>
          </a:prstGeom>
          <a:noFill/>
        </p:spPr>
        <p:txBody>
          <a:bodyPr wrap="square" rtlCol="0">
            <a:spAutoFit/>
          </a:bodyPr>
          <a:lstStyle/>
          <a:p>
            <a:r>
              <a:rPr lang="en-US" dirty="0"/>
              <a:t>3D Visualization: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60" y="1049778"/>
            <a:ext cx="2991267" cy="474411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8123" y="-303605"/>
            <a:ext cx="5281942" cy="684251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6143" y="169454"/>
            <a:ext cx="3955468" cy="6688546"/>
          </a:xfrm>
          <a:prstGeom prst="rect">
            <a:avLst/>
          </a:prstGeom>
        </p:spPr>
      </p:pic>
    </p:spTree>
    <p:extLst>
      <p:ext uri="{BB962C8B-B14F-4D97-AF65-F5344CB8AC3E}">
        <p14:creationId xmlns:p14="http://schemas.microsoft.com/office/powerpoint/2010/main" val="50874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flipV="1">
            <a:off x="2274888" y="4763"/>
            <a:ext cx="0" cy="4478338"/>
          </a:xfrm>
          <a:prstGeom prst="line">
            <a:avLst/>
          </a:prstGeom>
          <a:noFill/>
          <a:ln w="254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flipV="1">
            <a:off x="4495800" y="4763"/>
            <a:ext cx="0" cy="67056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293688" y="1701800"/>
            <a:ext cx="3841750" cy="0"/>
          </a:xfrm>
          <a:prstGeom prst="line">
            <a:avLst/>
          </a:prstGeom>
          <a:noFill/>
          <a:ln w="254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p:nvSpPr>
        <p:spPr bwMode="auto">
          <a:xfrm>
            <a:off x="1012825" y="442913"/>
            <a:ext cx="2517775" cy="1258888"/>
          </a:xfrm>
          <a:custGeom>
            <a:avLst/>
            <a:gdLst>
              <a:gd name="T0" fmla="*/ 3170 w 3171"/>
              <a:gd name="T1" fmla="*/ 1510 h 1587"/>
              <a:gd name="T2" fmla="*/ 3155 w 3171"/>
              <a:gd name="T3" fmla="*/ 1359 h 1587"/>
              <a:gd name="T4" fmla="*/ 3125 w 3171"/>
              <a:gd name="T5" fmla="*/ 1207 h 1587"/>
              <a:gd name="T6" fmla="*/ 3081 w 3171"/>
              <a:gd name="T7" fmla="*/ 1060 h 1587"/>
              <a:gd name="T8" fmla="*/ 3024 w 3171"/>
              <a:gd name="T9" fmla="*/ 919 h 1587"/>
              <a:gd name="T10" fmla="*/ 2953 w 3171"/>
              <a:gd name="T11" fmla="*/ 783 h 1587"/>
              <a:gd name="T12" fmla="*/ 2868 w 3171"/>
              <a:gd name="T13" fmla="*/ 655 h 1587"/>
              <a:gd name="T14" fmla="*/ 2772 w 3171"/>
              <a:gd name="T15" fmla="*/ 535 h 1587"/>
              <a:gd name="T16" fmla="*/ 2665 w 3171"/>
              <a:gd name="T17" fmla="*/ 425 h 1587"/>
              <a:gd name="T18" fmla="*/ 2548 w 3171"/>
              <a:gd name="T19" fmla="*/ 327 h 1587"/>
              <a:gd name="T20" fmla="*/ 2423 w 3171"/>
              <a:gd name="T21" fmla="*/ 239 h 1587"/>
              <a:gd name="T22" fmla="*/ 2288 w 3171"/>
              <a:gd name="T23" fmla="*/ 165 h 1587"/>
              <a:gd name="T24" fmla="*/ 2148 w 3171"/>
              <a:gd name="T25" fmla="*/ 103 h 1587"/>
              <a:gd name="T26" fmla="*/ 2003 w 3171"/>
              <a:gd name="T27" fmla="*/ 57 h 1587"/>
              <a:gd name="T28" fmla="*/ 1853 w 3171"/>
              <a:gd name="T29" fmla="*/ 23 h 1587"/>
              <a:gd name="T30" fmla="*/ 1700 w 3171"/>
              <a:gd name="T31" fmla="*/ 5 h 1587"/>
              <a:gd name="T32" fmla="*/ 1547 w 3171"/>
              <a:gd name="T33" fmla="*/ 0 h 1587"/>
              <a:gd name="T34" fmla="*/ 1394 w 3171"/>
              <a:gd name="T35" fmla="*/ 12 h 1587"/>
              <a:gd name="T36" fmla="*/ 1244 w 3171"/>
              <a:gd name="T37" fmla="*/ 37 h 1587"/>
              <a:gd name="T38" fmla="*/ 1095 w 3171"/>
              <a:gd name="T39" fmla="*/ 77 h 1587"/>
              <a:gd name="T40" fmla="*/ 951 w 3171"/>
              <a:gd name="T41" fmla="*/ 132 h 1587"/>
              <a:gd name="T42" fmla="*/ 815 w 3171"/>
              <a:gd name="T43" fmla="*/ 201 h 1587"/>
              <a:gd name="T44" fmla="*/ 684 w 3171"/>
              <a:gd name="T45" fmla="*/ 281 h 1587"/>
              <a:gd name="T46" fmla="*/ 562 w 3171"/>
              <a:gd name="T47" fmla="*/ 374 h 1587"/>
              <a:gd name="T48" fmla="*/ 451 w 3171"/>
              <a:gd name="T49" fmla="*/ 478 h 1587"/>
              <a:gd name="T50" fmla="*/ 349 w 3171"/>
              <a:gd name="T51" fmla="*/ 594 h 1587"/>
              <a:gd name="T52" fmla="*/ 259 w 3171"/>
              <a:gd name="T53" fmla="*/ 717 h 1587"/>
              <a:gd name="T54" fmla="*/ 181 w 3171"/>
              <a:gd name="T55" fmla="*/ 850 h 1587"/>
              <a:gd name="T56" fmla="*/ 117 w 3171"/>
              <a:gd name="T57" fmla="*/ 989 h 1587"/>
              <a:gd name="T58" fmla="*/ 66 w 3171"/>
              <a:gd name="T59" fmla="*/ 1133 h 1587"/>
              <a:gd name="T60" fmla="*/ 29 w 3171"/>
              <a:gd name="T61" fmla="*/ 1283 h 1587"/>
              <a:gd name="T62" fmla="*/ 7 w 3171"/>
              <a:gd name="T63" fmla="*/ 1435 h 1587"/>
              <a:gd name="T64" fmla="*/ 0 w 3171"/>
              <a:gd name="T65" fmla="*/ 1587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71" h="1587">
                <a:moveTo>
                  <a:pt x="3171" y="1587"/>
                </a:moveTo>
                <a:lnTo>
                  <a:pt x="3170" y="1510"/>
                </a:lnTo>
                <a:lnTo>
                  <a:pt x="3164" y="1435"/>
                </a:lnTo>
                <a:lnTo>
                  <a:pt x="3155" y="1359"/>
                </a:lnTo>
                <a:lnTo>
                  <a:pt x="3142" y="1283"/>
                </a:lnTo>
                <a:lnTo>
                  <a:pt x="3125" y="1207"/>
                </a:lnTo>
                <a:lnTo>
                  <a:pt x="3104" y="1133"/>
                </a:lnTo>
                <a:lnTo>
                  <a:pt x="3081" y="1060"/>
                </a:lnTo>
                <a:lnTo>
                  <a:pt x="3054" y="989"/>
                </a:lnTo>
                <a:lnTo>
                  <a:pt x="3024" y="919"/>
                </a:lnTo>
                <a:lnTo>
                  <a:pt x="2990" y="850"/>
                </a:lnTo>
                <a:lnTo>
                  <a:pt x="2953" y="783"/>
                </a:lnTo>
                <a:lnTo>
                  <a:pt x="2911" y="717"/>
                </a:lnTo>
                <a:lnTo>
                  <a:pt x="2868" y="655"/>
                </a:lnTo>
                <a:lnTo>
                  <a:pt x="2822" y="594"/>
                </a:lnTo>
                <a:lnTo>
                  <a:pt x="2772" y="535"/>
                </a:lnTo>
                <a:lnTo>
                  <a:pt x="2720" y="478"/>
                </a:lnTo>
                <a:lnTo>
                  <a:pt x="2665" y="425"/>
                </a:lnTo>
                <a:lnTo>
                  <a:pt x="2609" y="374"/>
                </a:lnTo>
                <a:lnTo>
                  <a:pt x="2548" y="327"/>
                </a:lnTo>
                <a:lnTo>
                  <a:pt x="2487" y="281"/>
                </a:lnTo>
                <a:lnTo>
                  <a:pt x="2423" y="239"/>
                </a:lnTo>
                <a:lnTo>
                  <a:pt x="2356" y="201"/>
                </a:lnTo>
                <a:lnTo>
                  <a:pt x="2288" y="165"/>
                </a:lnTo>
                <a:lnTo>
                  <a:pt x="2219" y="132"/>
                </a:lnTo>
                <a:lnTo>
                  <a:pt x="2148" y="103"/>
                </a:lnTo>
                <a:lnTo>
                  <a:pt x="2075" y="77"/>
                </a:lnTo>
                <a:lnTo>
                  <a:pt x="2003" y="57"/>
                </a:lnTo>
                <a:lnTo>
                  <a:pt x="1927" y="37"/>
                </a:lnTo>
                <a:lnTo>
                  <a:pt x="1853" y="23"/>
                </a:lnTo>
                <a:lnTo>
                  <a:pt x="1777" y="12"/>
                </a:lnTo>
                <a:lnTo>
                  <a:pt x="1700" y="5"/>
                </a:lnTo>
                <a:lnTo>
                  <a:pt x="1624" y="0"/>
                </a:lnTo>
                <a:lnTo>
                  <a:pt x="1547" y="0"/>
                </a:lnTo>
                <a:lnTo>
                  <a:pt x="1471" y="5"/>
                </a:lnTo>
                <a:lnTo>
                  <a:pt x="1394" y="12"/>
                </a:lnTo>
                <a:lnTo>
                  <a:pt x="1318" y="23"/>
                </a:lnTo>
                <a:lnTo>
                  <a:pt x="1244" y="37"/>
                </a:lnTo>
                <a:lnTo>
                  <a:pt x="1168" y="57"/>
                </a:lnTo>
                <a:lnTo>
                  <a:pt x="1095" y="77"/>
                </a:lnTo>
                <a:lnTo>
                  <a:pt x="1023" y="103"/>
                </a:lnTo>
                <a:lnTo>
                  <a:pt x="951" y="132"/>
                </a:lnTo>
                <a:lnTo>
                  <a:pt x="883" y="165"/>
                </a:lnTo>
                <a:lnTo>
                  <a:pt x="815" y="201"/>
                </a:lnTo>
                <a:lnTo>
                  <a:pt x="748" y="239"/>
                </a:lnTo>
                <a:lnTo>
                  <a:pt x="684" y="281"/>
                </a:lnTo>
                <a:lnTo>
                  <a:pt x="623" y="327"/>
                </a:lnTo>
                <a:lnTo>
                  <a:pt x="562" y="374"/>
                </a:lnTo>
                <a:lnTo>
                  <a:pt x="506" y="425"/>
                </a:lnTo>
                <a:lnTo>
                  <a:pt x="451" y="478"/>
                </a:lnTo>
                <a:lnTo>
                  <a:pt x="399" y="535"/>
                </a:lnTo>
                <a:lnTo>
                  <a:pt x="349" y="594"/>
                </a:lnTo>
                <a:lnTo>
                  <a:pt x="303" y="655"/>
                </a:lnTo>
                <a:lnTo>
                  <a:pt x="259" y="717"/>
                </a:lnTo>
                <a:lnTo>
                  <a:pt x="218" y="783"/>
                </a:lnTo>
                <a:lnTo>
                  <a:pt x="181" y="850"/>
                </a:lnTo>
                <a:lnTo>
                  <a:pt x="147" y="919"/>
                </a:lnTo>
                <a:lnTo>
                  <a:pt x="117" y="989"/>
                </a:lnTo>
                <a:lnTo>
                  <a:pt x="90" y="1060"/>
                </a:lnTo>
                <a:lnTo>
                  <a:pt x="66" y="1133"/>
                </a:lnTo>
                <a:lnTo>
                  <a:pt x="46" y="1207"/>
                </a:lnTo>
                <a:lnTo>
                  <a:pt x="29" y="1283"/>
                </a:lnTo>
                <a:lnTo>
                  <a:pt x="16" y="1359"/>
                </a:lnTo>
                <a:lnTo>
                  <a:pt x="7" y="1435"/>
                </a:lnTo>
                <a:lnTo>
                  <a:pt x="1" y="1510"/>
                </a:lnTo>
                <a:lnTo>
                  <a:pt x="0" y="158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p:cNvSpPr>
          <p:nvPr/>
        </p:nvSpPr>
        <p:spPr bwMode="auto">
          <a:xfrm>
            <a:off x="1387475" y="812800"/>
            <a:ext cx="1776413" cy="889000"/>
          </a:xfrm>
          <a:custGeom>
            <a:avLst/>
            <a:gdLst>
              <a:gd name="T0" fmla="*/ 2236 w 2236"/>
              <a:gd name="T1" fmla="*/ 1119 h 1119"/>
              <a:gd name="T2" fmla="*/ 2235 w 2236"/>
              <a:gd name="T3" fmla="*/ 1054 h 1119"/>
              <a:gd name="T4" fmla="*/ 2229 w 2236"/>
              <a:gd name="T5" fmla="*/ 989 h 1119"/>
              <a:gd name="T6" fmla="*/ 2220 w 2236"/>
              <a:gd name="T7" fmla="*/ 925 h 1119"/>
              <a:gd name="T8" fmla="*/ 2206 w 2236"/>
              <a:gd name="T9" fmla="*/ 861 h 1119"/>
              <a:gd name="T10" fmla="*/ 2188 w 2236"/>
              <a:gd name="T11" fmla="*/ 799 h 1119"/>
              <a:gd name="T12" fmla="*/ 2169 w 2236"/>
              <a:gd name="T13" fmla="*/ 736 h 1119"/>
              <a:gd name="T14" fmla="*/ 2144 w 2236"/>
              <a:gd name="T15" fmla="*/ 676 h 1119"/>
              <a:gd name="T16" fmla="*/ 2117 w 2236"/>
              <a:gd name="T17" fmla="*/ 618 h 1119"/>
              <a:gd name="T18" fmla="*/ 2086 w 2236"/>
              <a:gd name="T19" fmla="*/ 560 h 1119"/>
              <a:gd name="T20" fmla="*/ 2052 w 2236"/>
              <a:gd name="T21" fmla="*/ 505 h 1119"/>
              <a:gd name="T22" fmla="*/ 2015 w 2236"/>
              <a:gd name="T23" fmla="*/ 451 h 1119"/>
              <a:gd name="T24" fmla="*/ 1975 w 2236"/>
              <a:gd name="T25" fmla="*/ 399 h 1119"/>
              <a:gd name="T26" fmla="*/ 1932 w 2236"/>
              <a:gd name="T27" fmla="*/ 352 h 1119"/>
              <a:gd name="T28" fmla="*/ 1886 w 2236"/>
              <a:gd name="T29" fmla="*/ 306 h 1119"/>
              <a:gd name="T30" fmla="*/ 1837 w 2236"/>
              <a:gd name="T31" fmla="*/ 261 h 1119"/>
              <a:gd name="T32" fmla="*/ 1786 w 2236"/>
              <a:gd name="T33" fmla="*/ 221 h 1119"/>
              <a:gd name="T34" fmla="*/ 1733 w 2236"/>
              <a:gd name="T35" fmla="*/ 184 h 1119"/>
              <a:gd name="T36" fmla="*/ 1678 w 2236"/>
              <a:gd name="T37" fmla="*/ 150 h 1119"/>
              <a:gd name="T38" fmla="*/ 1620 w 2236"/>
              <a:gd name="T39" fmla="*/ 119 h 1119"/>
              <a:gd name="T40" fmla="*/ 1560 w 2236"/>
              <a:gd name="T41" fmla="*/ 92 h 1119"/>
              <a:gd name="T42" fmla="*/ 1501 w 2236"/>
              <a:gd name="T43" fmla="*/ 67 h 1119"/>
              <a:gd name="T44" fmla="*/ 1439 w 2236"/>
              <a:gd name="T45" fmla="*/ 47 h 1119"/>
              <a:gd name="T46" fmla="*/ 1376 w 2236"/>
              <a:gd name="T47" fmla="*/ 30 h 1119"/>
              <a:gd name="T48" fmla="*/ 1312 w 2236"/>
              <a:gd name="T49" fmla="*/ 16 h 1119"/>
              <a:gd name="T50" fmla="*/ 1247 w 2236"/>
              <a:gd name="T51" fmla="*/ 7 h 1119"/>
              <a:gd name="T52" fmla="*/ 1183 w 2236"/>
              <a:gd name="T53" fmla="*/ 1 h 1119"/>
              <a:gd name="T54" fmla="*/ 1118 w 2236"/>
              <a:gd name="T55" fmla="*/ 0 h 1119"/>
              <a:gd name="T56" fmla="*/ 1053 w 2236"/>
              <a:gd name="T57" fmla="*/ 1 h 1119"/>
              <a:gd name="T58" fmla="*/ 989 w 2236"/>
              <a:gd name="T59" fmla="*/ 7 h 1119"/>
              <a:gd name="T60" fmla="*/ 923 w 2236"/>
              <a:gd name="T61" fmla="*/ 16 h 1119"/>
              <a:gd name="T62" fmla="*/ 860 w 2236"/>
              <a:gd name="T63" fmla="*/ 30 h 1119"/>
              <a:gd name="T64" fmla="*/ 797 w 2236"/>
              <a:gd name="T65" fmla="*/ 47 h 1119"/>
              <a:gd name="T66" fmla="*/ 735 w 2236"/>
              <a:gd name="T67" fmla="*/ 67 h 1119"/>
              <a:gd name="T68" fmla="*/ 675 w 2236"/>
              <a:gd name="T69" fmla="*/ 92 h 1119"/>
              <a:gd name="T70" fmla="*/ 616 w 2236"/>
              <a:gd name="T71" fmla="*/ 119 h 1119"/>
              <a:gd name="T72" fmla="*/ 560 w 2236"/>
              <a:gd name="T73" fmla="*/ 150 h 1119"/>
              <a:gd name="T74" fmla="*/ 503 w 2236"/>
              <a:gd name="T75" fmla="*/ 184 h 1119"/>
              <a:gd name="T76" fmla="*/ 450 w 2236"/>
              <a:gd name="T77" fmla="*/ 221 h 1119"/>
              <a:gd name="T78" fmla="*/ 399 w 2236"/>
              <a:gd name="T79" fmla="*/ 261 h 1119"/>
              <a:gd name="T80" fmla="*/ 350 w 2236"/>
              <a:gd name="T81" fmla="*/ 306 h 1119"/>
              <a:gd name="T82" fmla="*/ 304 w 2236"/>
              <a:gd name="T83" fmla="*/ 352 h 1119"/>
              <a:gd name="T84" fmla="*/ 261 w 2236"/>
              <a:gd name="T85" fmla="*/ 399 h 1119"/>
              <a:gd name="T86" fmla="*/ 221 w 2236"/>
              <a:gd name="T87" fmla="*/ 451 h 1119"/>
              <a:gd name="T88" fmla="*/ 184 w 2236"/>
              <a:gd name="T89" fmla="*/ 505 h 1119"/>
              <a:gd name="T90" fmla="*/ 150 w 2236"/>
              <a:gd name="T91" fmla="*/ 560 h 1119"/>
              <a:gd name="T92" fmla="*/ 119 w 2236"/>
              <a:gd name="T93" fmla="*/ 618 h 1119"/>
              <a:gd name="T94" fmla="*/ 92 w 2236"/>
              <a:gd name="T95" fmla="*/ 676 h 1119"/>
              <a:gd name="T96" fmla="*/ 67 w 2236"/>
              <a:gd name="T97" fmla="*/ 736 h 1119"/>
              <a:gd name="T98" fmla="*/ 47 w 2236"/>
              <a:gd name="T99" fmla="*/ 799 h 1119"/>
              <a:gd name="T100" fmla="*/ 30 w 2236"/>
              <a:gd name="T101" fmla="*/ 861 h 1119"/>
              <a:gd name="T102" fmla="*/ 16 w 2236"/>
              <a:gd name="T103" fmla="*/ 925 h 1119"/>
              <a:gd name="T104" fmla="*/ 7 w 2236"/>
              <a:gd name="T105" fmla="*/ 989 h 1119"/>
              <a:gd name="T106" fmla="*/ 1 w 2236"/>
              <a:gd name="T107" fmla="*/ 1054 h 1119"/>
              <a:gd name="T108" fmla="*/ 0 w 2236"/>
              <a:gd name="T109" fmla="*/ 1119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36" h="1119">
                <a:moveTo>
                  <a:pt x="2236" y="1119"/>
                </a:moveTo>
                <a:lnTo>
                  <a:pt x="2235" y="1054"/>
                </a:lnTo>
                <a:lnTo>
                  <a:pt x="2229" y="989"/>
                </a:lnTo>
                <a:lnTo>
                  <a:pt x="2220" y="925"/>
                </a:lnTo>
                <a:lnTo>
                  <a:pt x="2206" y="861"/>
                </a:lnTo>
                <a:lnTo>
                  <a:pt x="2188" y="799"/>
                </a:lnTo>
                <a:lnTo>
                  <a:pt x="2169" y="736"/>
                </a:lnTo>
                <a:lnTo>
                  <a:pt x="2144" y="676"/>
                </a:lnTo>
                <a:lnTo>
                  <a:pt x="2117" y="618"/>
                </a:lnTo>
                <a:lnTo>
                  <a:pt x="2086" y="560"/>
                </a:lnTo>
                <a:lnTo>
                  <a:pt x="2052" y="505"/>
                </a:lnTo>
                <a:lnTo>
                  <a:pt x="2015" y="451"/>
                </a:lnTo>
                <a:lnTo>
                  <a:pt x="1975" y="399"/>
                </a:lnTo>
                <a:lnTo>
                  <a:pt x="1932" y="352"/>
                </a:lnTo>
                <a:lnTo>
                  <a:pt x="1886" y="306"/>
                </a:lnTo>
                <a:lnTo>
                  <a:pt x="1837" y="261"/>
                </a:lnTo>
                <a:lnTo>
                  <a:pt x="1786" y="221"/>
                </a:lnTo>
                <a:lnTo>
                  <a:pt x="1733" y="184"/>
                </a:lnTo>
                <a:lnTo>
                  <a:pt x="1678" y="150"/>
                </a:lnTo>
                <a:lnTo>
                  <a:pt x="1620" y="119"/>
                </a:lnTo>
                <a:lnTo>
                  <a:pt x="1560" y="92"/>
                </a:lnTo>
                <a:lnTo>
                  <a:pt x="1501" y="67"/>
                </a:lnTo>
                <a:lnTo>
                  <a:pt x="1439" y="47"/>
                </a:lnTo>
                <a:lnTo>
                  <a:pt x="1376" y="30"/>
                </a:lnTo>
                <a:lnTo>
                  <a:pt x="1312" y="16"/>
                </a:lnTo>
                <a:lnTo>
                  <a:pt x="1247" y="7"/>
                </a:lnTo>
                <a:lnTo>
                  <a:pt x="1183" y="1"/>
                </a:lnTo>
                <a:lnTo>
                  <a:pt x="1118" y="0"/>
                </a:lnTo>
                <a:lnTo>
                  <a:pt x="1053" y="1"/>
                </a:lnTo>
                <a:lnTo>
                  <a:pt x="989" y="7"/>
                </a:lnTo>
                <a:lnTo>
                  <a:pt x="923" y="16"/>
                </a:lnTo>
                <a:lnTo>
                  <a:pt x="860" y="30"/>
                </a:lnTo>
                <a:lnTo>
                  <a:pt x="797" y="47"/>
                </a:lnTo>
                <a:lnTo>
                  <a:pt x="735" y="67"/>
                </a:lnTo>
                <a:lnTo>
                  <a:pt x="675" y="92"/>
                </a:lnTo>
                <a:lnTo>
                  <a:pt x="616" y="119"/>
                </a:lnTo>
                <a:lnTo>
                  <a:pt x="560" y="150"/>
                </a:lnTo>
                <a:lnTo>
                  <a:pt x="503" y="184"/>
                </a:lnTo>
                <a:lnTo>
                  <a:pt x="450" y="221"/>
                </a:lnTo>
                <a:lnTo>
                  <a:pt x="399" y="261"/>
                </a:lnTo>
                <a:lnTo>
                  <a:pt x="350" y="306"/>
                </a:lnTo>
                <a:lnTo>
                  <a:pt x="304" y="352"/>
                </a:lnTo>
                <a:lnTo>
                  <a:pt x="261" y="399"/>
                </a:lnTo>
                <a:lnTo>
                  <a:pt x="221" y="451"/>
                </a:lnTo>
                <a:lnTo>
                  <a:pt x="184" y="505"/>
                </a:lnTo>
                <a:lnTo>
                  <a:pt x="150" y="560"/>
                </a:lnTo>
                <a:lnTo>
                  <a:pt x="119" y="618"/>
                </a:lnTo>
                <a:lnTo>
                  <a:pt x="92" y="676"/>
                </a:lnTo>
                <a:lnTo>
                  <a:pt x="67" y="736"/>
                </a:lnTo>
                <a:lnTo>
                  <a:pt x="47" y="799"/>
                </a:lnTo>
                <a:lnTo>
                  <a:pt x="30" y="861"/>
                </a:lnTo>
                <a:lnTo>
                  <a:pt x="16" y="925"/>
                </a:lnTo>
                <a:lnTo>
                  <a:pt x="7" y="989"/>
                </a:lnTo>
                <a:lnTo>
                  <a:pt x="1" y="1054"/>
                </a:lnTo>
                <a:lnTo>
                  <a:pt x="0" y="1119"/>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a:off x="1012825" y="1701800"/>
            <a:ext cx="0" cy="1852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a:off x="1387475" y="1701800"/>
            <a:ext cx="0" cy="1852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flipH="1">
            <a:off x="1012825" y="3554413"/>
            <a:ext cx="3746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a:off x="3536950" y="1701800"/>
            <a:ext cx="0" cy="1852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a:off x="3163888" y="1701800"/>
            <a:ext cx="0" cy="1852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a:off x="3163888" y="3554413"/>
            <a:ext cx="3730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1646238" y="1073150"/>
            <a:ext cx="1258888" cy="1258888"/>
          </a:xfrm>
          <a:custGeom>
            <a:avLst/>
            <a:gdLst>
              <a:gd name="T0" fmla="*/ 1584 w 1586"/>
              <a:gd name="T1" fmla="*/ 739 h 1585"/>
              <a:gd name="T2" fmla="*/ 1569 w 1586"/>
              <a:gd name="T3" fmla="*/ 631 h 1585"/>
              <a:gd name="T4" fmla="*/ 1540 w 1586"/>
              <a:gd name="T5" fmla="*/ 527 h 1585"/>
              <a:gd name="T6" fmla="*/ 1497 w 1586"/>
              <a:gd name="T7" fmla="*/ 427 h 1585"/>
              <a:gd name="T8" fmla="*/ 1440 w 1586"/>
              <a:gd name="T9" fmla="*/ 335 h 1585"/>
              <a:gd name="T10" fmla="*/ 1372 w 1586"/>
              <a:gd name="T11" fmla="*/ 252 h 1585"/>
              <a:gd name="T12" fmla="*/ 1293 w 1586"/>
              <a:gd name="T13" fmla="*/ 178 h 1585"/>
              <a:gd name="T14" fmla="*/ 1204 w 1586"/>
              <a:gd name="T15" fmla="*/ 115 h 1585"/>
              <a:gd name="T16" fmla="*/ 1109 w 1586"/>
              <a:gd name="T17" fmla="*/ 65 h 1585"/>
              <a:gd name="T18" fmla="*/ 1007 w 1586"/>
              <a:gd name="T19" fmla="*/ 29 h 1585"/>
              <a:gd name="T20" fmla="*/ 901 w 1586"/>
              <a:gd name="T21" fmla="*/ 7 h 1585"/>
              <a:gd name="T22" fmla="*/ 793 w 1586"/>
              <a:gd name="T23" fmla="*/ 0 h 1585"/>
              <a:gd name="T24" fmla="*/ 685 w 1586"/>
              <a:gd name="T25" fmla="*/ 7 h 1585"/>
              <a:gd name="T26" fmla="*/ 579 w 1586"/>
              <a:gd name="T27" fmla="*/ 29 h 1585"/>
              <a:gd name="T28" fmla="*/ 477 w 1586"/>
              <a:gd name="T29" fmla="*/ 65 h 1585"/>
              <a:gd name="T30" fmla="*/ 382 w 1586"/>
              <a:gd name="T31" fmla="*/ 115 h 1585"/>
              <a:gd name="T32" fmla="*/ 293 w 1586"/>
              <a:gd name="T33" fmla="*/ 178 h 1585"/>
              <a:gd name="T34" fmla="*/ 214 w 1586"/>
              <a:gd name="T35" fmla="*/ 252 h 1585"/>
              <a:gd name="T36" fmla="*/ 146 w 1586"/>
              <a:gd name="T37" fmla="*/ 335 h 1585"/>
              <a:gd name="T38" fmla="*/ 89 w 1586"/>
              <a:gd name="T39" fmla="*/ 427 h 1585"/>
              <a:gd name="T40" fmla="*/ 46 w 1586"/>
              <a:gd name="T41" fmla="*/ 527 h 1585"/>
              <a:gd name="T42" fmla="*/ 16 w 1586"/>
              <a:gd name="T43" fmla="*/ 631 h 1585"/>
              <a:gd name="T44" fmla="*/ 1 w 1586"/>
              <a:gd name="T45" fmla="*/ 739 h 1585"/>
              <a:gd name="T46" fmla="*/ 1 w 1586"/>
              <a:gd name="T47" fmla="*/ 846 h 1585"/>
              <a:gd name="T48" fmla="*/ 16 w 1586"/>
              <a:gd name="T49" fmla="*/ 954 h 1585"/>
              <a:gd name="T50" fmla="*/ 46 w 1586"/>
              <a:gd name="T51" fmla="*/ 1058 h 1585"/>
              <a:gd name="T52" fmla="*/ 89 w 1586"/>
              <a:gd name="T53" fmla="*/ 1158 h 1585"/>
              <a:gd name="T54" fmla="*/ 146 w 1586"/>
              <a:gd name="T55" fmla="*/ 1250 h 1585"/>
              <a:gd name="T56" fmla="*/ 214 w 1586"/>
              <a:gd name="T57" fmla="*/ 1333 h 1585"/>
              <a:gd name="T58" fmla="*/ 293 w 1586"/>
              <a:gd name="T59" fmla="*/ 1407 h 1585"/>
              <a:gd name="T60" fmla="*/ 382 w 1586"/>
              <a:gd name="T61" fmla="*/ 1470 h 1585"/>
              <a:gd name="T62" fmla="*/ 477 w 1586"/>
              <a:gd name="T63" fmla="*/ 1520 h 1585"/>
              <a:gd name="T64" fmla="*/ 579 w 1586"/>
              <a:gd name="T65" fmla="*/ 1556 h 1585"/>
              <a:gd name="T66" fmla="*/ 685 w 1586"/>
              <a:gd name="T67" fmla="*/ 1578 h 1585"/>
              <a:gd name="T68" fmla="*/ 793 w 1586"/>
              <a:gd name="T69" fmla="*/ 1585 h 1585"/>
              <a:gd name="T70" fmla="*/ 901 w 1586"/>
              <a:gd name="T71" fmla="*/ 1578 h 1585"/>
              <a:gd name="T72" fmla="*/ 1007 w 1586"/>
              <a:gd name="T73" fmla="*/ 1556 h 1585"/>
              <a:gd name="T74" fmla="*/ 1109 w 1586"/>
              <a:gd name="T75" fmla="*/ 1520 h 1585"/>
              <a:gd name="T76" fmla="*/ 1204 w 1586"/>
              <a:gd name="T77" fmla="*/ 1470 h 1585"/>
              <a:gd name="T78" fmla="*/ 1293 w 1586"/>
              <a:gd name="T79" fmla="*/ 1407 h 1585"/>
              <a:gd name="T80" fmla="*/ 1372 w 1586"/>
              <a:gd name="T81" fmla="*/ 1333 h 1585"/>
              <a:gd name="T82" fmla="*/ 1440 w 1586"/>
              <a:gd name="T83" fmla="*/ 1250 h 1585"/>
              <a:gd name="T84" fmla="*/ 1497 w 1586"/>
              <a:gd name="T85" fmla="*/ 1158 h 1585"/>
              <a:gd name="T86" fmla="*/ 1540 w 1586"/>
              <a:gd name="T87" fmla="*/ 1058 h 1585"/>
              <a:gd name="T88" fmla="*/ 1569 w 1586"/>
              <a:gd name="T89" fmla="*/ 954 h 1585"/>
              <a:gd name="T90" fmla="*/ 1584 w 1586"/>
              <a:gd name="T91" fmla="*/ 846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86" h="1585">
                <a:moveTo>
                  <a:pt x="1586" y="792"/>
                </a:moveTo>
                <a:lnTo>
                  <a:pt x="1584" y="739"/>
                </a:lnTo>
                <a:lnTo>
                  <a:pt x="1578" y="684"/>
                </a:lnTo>
                <a:lnTo>
                  <a:pt x="1569" y="631"/>
                </a:lnTo>
                <a:lnTo>
                  <a:pt x="1556" y="579"/>
                </a:lnTo>
                <a:lnTo>
                  <a:pt x="1540" y="527"/>
                </a:lnTo>
                <a:lnTo>
                  <a:pt x="1520" y="476"/>
                </a:lnTo>
                <a:lnTo>
                  <a:pt x="1497" y="427"/>
                </a:lnTo>
                <a:lnTo>
                  <a:pt x="1470" y="381"/>
                </a:lnTo>
                <a:lnTo>
                  <a:pt x="1440" y="335"/>
                </a:lnTo>
                <a:lnTo>
                  <a:pt x="1408" y="292"/>
                </a:lnTo>
                <a:lnTo>
                  <a:pt x="1372" y="252"/>
                </a:lnTo>
                <a:lnTo>
                  <a:pt x="1333" y="213"/>
                </a:lnTo>
                <a:lnTo>
                  <a:pt x="1293" y="178"/>
                </a:lnTo>
                <a:lnTo>
                  <a:pt x="1250" y="145"/>
                </a:lnTo>
                <a:lnTo>
                  <a:pt x="1204" y="115"/>
                </a:lnTo>
                <a:lnTo>
                  <a:pt x="1158" y="89"/>
                </a:lnTo>
                <a:lnTo>
                  <a:pt x="1109" y="65"/>
                </a:lnTo>
                <a:lnTo>
                  <a:pt x="1059" y="46"/>
                </a:lnTo>
                <a:lnTo>
                  <a:pt x="1007" y="29"/>
                </a:lnTo>
                <a:lnTo>
                  <a:pt x="955" y="16"/>
                </a:lnTo>
                <a:lnTo>
                  <a:pt x="901" y="7"/>
                </a:lnTo>
                <a:lnTo>
                  <a:pt x="846" y="1"/>
                </a:lnTo>
                <a:lnTo>
                  <a:pt x="793" y="0"/>
                </a:lnTo>
                <a:lnTo>
                  <a:pt x="739" y="1"/>
                </a:lnTo>
                <a:lnTo>
                  <a:pt x="685" y="7"/>
                </a:lnTo>
                <a:lnTo>
                  <a:pt x="631" y="16"/>
                </a:lnTo>
                <a:lnTo>
                  <a:pt x="579" y="29"/>
                </a:lnTo>
                <a:lnTo>
                  <a:pt x="527" y="46"/>
                </a:lnTo>
                <a:lnTo>
                  <a:pt x="477" y="65"/>
                </a:lnTo>
                <a:lnTo>
                  <a:pt x="428" y="89"/>
                </a:lnTo>
                <a:lnTo>
                  <a:pt x="382" y="115"/>
                </a:lnTo>
                <a:lnTo>
                  <a:pt x="336" y="145"/>
                </a:lnTo>
                <a:lnTo>
                  <a:pt x="293" y="178"/>
                </a:lnTo>
                <a:lnTo>
                  <a:pt x="252" y="213"/>
                </a:lnTo>
                <a:lnTo>
                  <a:pt x="214" y="252"/>
                </a:lnTo>
                <a:lnTo>
                  <a:pt x="178" y="292"/>
                </a:lnTo>
                <a:lnTo>
                  <a:pt x="146" y="335"/>
                </a:lnTo>
                <a:lnTo>
                  <a:pt x="116" y="381"/>
                </a:lnTo>
                <a:lnTo>
                  <a:pt x="89" y="427"/>
                </a:lnTo>
                <a:lnTo>
                  <a:pt x="65" y="476"/>
                </a:lnTo>
                <a:lnTo>
                  <a:pt x="46" y="527"/>
                </a:lnTo>
                <a:lnTo>
                  <a:pt x="30" y="579"/>
                </a:lnTo>
                <a:lnTo>
                  <a:pt x="16" y="631"/>
                </a:lnTo>
                <a:lnTo>
                  <a:pt x="7" y="684"/>
                </a:lnTo>
                <a:lnTo>
                  <a:pt x="1" y="739"/>
                </a:lnTo>
                <a:lnTo>
                  <a:pt x="0" y="792"/>
                </a:lnTo>
                <a:lnTo>
                  <a:pt x="1" y="846"/>
                </a:lnTo>
                <a:lnTo>
                  <a:pt x="7" y="901"/>
                </a:lnTo>
                <a:lnTo>
                  <a:pt x="16" y="954"/>
                </a:lnTo>
                <a:lnTo>
                  <a:pt x="30" y="1006"/>
                </a:lnTo>
                <a:lnTo>
                  <a:pt x="46" y="1058"/>
                </a:lnTo>
                <a:lnTo>
                  <a:pt x="65" y="1109"/>
                </a:lnTo>
                <a:lnTo>
                  <a:pt x="89" y="1158"/>
                </a:lnTo>
                <a:lnTo>
                  <a:pt x="116" y="1204"/>
                </a:lnTo>
                <a:lnTo>
                  <a:pt x="146" y="1250"/>
                </a:lnTo>
                <a:lnTo>
                  <a:pt x="178" y="1293"/>
                </a:lnTo>
                <a:lnTo>
                  <a:pt x="214" y="1333"/>
                </a:lnTo>
                <a:lnTo>
                  <a:pt x="252" y="1372"/>
                </a:lnTo>
                <a:lnTo>
                  <a:pt x="293" y="1407"/>
                </a:lnTo>
                <a:lnTo>
                  <a:pt x="336" y="1440"/>
                </a:lnTo>
                <a:lnTo>
                  <a:pt x="382" y="1470"/>
                </a:lnTo>
                <a:lnTo>
                  <a:pt x="428" y="1496"/>
                </a:lnTo>
                <a:lnTo>
                  <a:pt x="477" y="1520"/>
                </a:lnTo>
                <a:lnTo>
                  <a:pt x="527" y="1539"/>
                </a:lnTo>
                <a:lnTo>
                  <a:pt x="579" y="1556"/>
                </a:lnTo>
                <a:lnTo>
                  <a:pt x="631" y="1569"/>
                </a:lnTo>
                <a:lnTo>
                  <a:pt x="685" y="1578"/>
                </a:lnTo>
                <a:lnTo>
                  <a:pt x="739" y="1584"/>
                </a:lnTo>
                <a:lnTo>
                  <a:pt x="793" y="1585"/>
                </a:lnTo>
                <a:lnTo>
                  <a:pt x="846" y="1584"/>
                </a:lnTo>
                <a:lnTo>
                  <a:pt x="901" y="1578"/>
                </a:lnTo>
                <a:lnTo>
                  <a:pt x="955" y="1569"/>
                </a:lnTo>
                <a:lnTo>
                  <a:pt x="1007" y="1556"/>
                </a:lnTo>
                <a:lnTo>
                  <a:pt x="1059" y="1539"/>
                </a:lnTo>
                <a:lnTo>
                  <a:pt x="1109" y="1520"/>
                </a:lnTo>
                <a:lnTo>
                  <a:pt x="1158" y="1496"/>
                </a:lnTo>
                <a:lnTo>
                  <a:pt x="1204" y="1470"/>
                </a:lnTo>
                <a:lnTo>
                  <a:pt x="1250" y="1440"/>
                </a:lnTo>
                <a:lnTo>
                  <a:pt x="1293" y="1407"/>
                </a:lnTo>
                <a:lnTo>
                  <a:pt x="1333" y="1372"/>
                </a:lnTo>
                <a:lnTo>
                  <a:pt x="1372" y="1333"/>
                </a:lnTo>
                <a:lnTo>
                  <a:pt x="1408" y="1293"/>
                </a:lnTo>
                <a:lnTo>
                  <a:pt x="1440" y="1250"/>
                </a:lnTo>
                <a:lnTo>
                  <a:pt x="1470" y="1204"/>
                </a:lnTo>
                <a:lnTo>
                  <a:pt x="1497" y="1158"/>
                </a:lnTo>
                <a:lnTo>
                  <a:pt x="1520" y="1109"/>
                </a:lnTo>
                <a:lnTo>
                  <a:pt x="1540" y="1058"/>
                </a:lnTo>
                <a:lnTo>
                  <a:pt x="1556" y="1006"/>
                </a:lnTo>
                <a:lnTo>
                  <a:pt x="1569" y="954"/>
                </a:lnTo>
                <a:lnTo>
                  <a:pt x="1578" y="901"/>
                </a:lnTo>
                <a:lnTo>
                  <a:pt x="1584" y="846"/>
                </a:lnTo>
                <a:lnTo>
                  <a:pt x="1586" y="792"/>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p:nvSpPr>
        <p:spPr bwMode="auto">
          <a:xfrm>
            <a:off x="1905000" y="1331913"/>
            <a:ext cx="741363" cy="739775"/>
          </a:xfrm>
          <a:custGeom>
            <a:avLst/>
            <a:gdLst>
              <a:gd name="T0" fmla="*/ 931 w 932"/>
              <a:gd name="T1" fmla="*/ 425 h 933"/>
              <a:gd name="T2" fmla="*/ 916 w 932"/>
              <a:gd name="T3" fmla="*/ 342 h 933"/>
              <a:gd name="T4" fmla="*/ 886 w 932"/>
              <a:gd name="T5" fmla="*/ 265 h 933"/>
              <a:gd name="T6" fmla="*/ 843 w 932"/>
              <a:gd name="T7" fmla="*/ 192 h 933"/>
              <a:gd name="T8" fmla="*/ 788 w 932"/>
              <a:gd name="T9" fmla="*/ 129 h 933"/>
              <a:gd name="T10" fmla="*/ 723 w 932"/>
              <a:gd name="T11" fmla="*/ 77 h 933"/>
              <a:gd name="T12" fmla="*/ 649 w 932"/>
              <a:gd name="T13" fmla="*/ 37 h 933"/>
              <a:gd name="T14" fmla="*/ 570 w 932"/>
              <a:gd name="T15" fmla="*/ 12 h 933"/>
              <a:gd name="T16" fmla="*/ 487 w 932"/>
              <a:gd name="T17" fmla="*/ 0 h 933"/>
              <a:gd name="T18" fmla="*/ 404 w 932"/>
              <a:gd name="T19" fmla="*/ 5 h 933"/>
              <a:gd name="T20" fmla="*/ 322 w 932"/>
              <a:gd name="T21" fmla="*/ 23 h 933"/>
              <a:gd name="T22" fmla="*/ 245 w 932"/>
              <a:gd name="T23" fmla="*/ 55 h 933"/>
              <a:gd name="T24" fmla="*/ 175 w 932"/>
              <a:gd name="T25" fmla="*/ 103 h 933"/>
              <a:gd name="T26" fmla="*/ 115 w 932"/>
              <a:gd name="T27" fmla="*/ 159 h 933"/>
              <a:gd name="T28" fmla="*/ 65 w 932"/>
              <a:gd name="T29" fmla="*/ 227 h 933"/>
              <a:gd name="T30" fmla="*/ 29 w 932"/>
              <a:gd name="T31" fmla="*/ 303 h 933"/>
              <a:gd name="T32" fmla="*/ 7 w 932"/>
              <a:gd name="T33" fmla="*/ 383 h 933"/>
              <a:gd name="T34" fmla="*/ 0 w 932"/>
              <a:gd name="T35" fmla="*/ 466 h 933"/>
              <a:gd name="T36" fmla="*/ 7 w 932"/>
              <a:gd name="T37" fmla="*/ 550 h 933"/>
              <a:gd name="T38" fmla="*/ 29 w 932"/>
              <a:gd name="T39" fmla="*/ 630 h 933"/>
              <a:gd name="T40" fmla="*/ 65 w 932"/>
              <a:gd name="T41" fmla="*/ 706 h 933"/>
              <a:gd name="T42" fmla="*/ 115 w 932"/>
              <a:gd name="T43" fmla="*/ 774 h 933"/>
              <a:gd name="T44" fmla="*/ 175 w 932"/>
              <a:gd name="T45" fmla="*/ 830 h 933"/>
              <a:gd name="T46" fmla="*/ 245 w 932"/>
              <a:gd name="T47" fmla="*/ 878 h 933"/>
              <a:gd name="T48" fmla="*/ 322 w 932"/>
              <a:gd name="T49" fmla="*/ 910 h 933"/>
              <a:gd name="T50" fmla="*/ 404 w 932"/>
              <a:gd name="T51" fmla="*/ 928 h 933"/>
              <a:gd name="T52" fmla="*/ 487 w 932"/>
              <a:gd name="T53" fmla="*/ 933 h 933"/>
              <a:gd name="T54" fmla="*/ 570 w 932"/>
              <a:gd name="T55" fmla="*/ 921 h 933"/>
              <a:gd name="T56" fmla="*/ 649 w 932"/>
              <a:gd name="T57" fmla="*/ 896 h 933"/>
              <a:gd name="T58" fmla="*/ 723 w 932"/>
              <a:gd name="T59" fmla="*/ 856 h 933"/>
              <a:gd name="T60" fmla="*/ 788 w 932"/>
              <a:gd name="T61" fmla="*/ 804 h 933"/>
              <a:gd name="T62" fmla="*/ 843 w 932"/>
              <a:gd name="T63" fmla="*/ 741 h 933"/>
              <a:gd name="T64" fmla="*/ 886 w 932"/>
              <a:gd name="T65" fmla="*/ 668 h 933"/>
              <a:gd name="T66" fmla="*/ 916 w 932"/>
              <a:gd name="T67" fmla="*/ 591 h 933"/>
              <a:gd name="T68" fmla="*/ 931 w 932"/>
              <a:gd name="T69" fmla="*/ 508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32" h="933">
                <a:moveTo>
                  <a:pt x="932" y="466"/>
                </a:moveTo>
                <a:lnTo>
                  <a:pt x="931" y="425"/>
                </a:lnTo>
                <a:lnTo>
                  <a:pt x="925" y="383"/>
                </a:lnTo>
                <a:lnTo>
                  <a:pt x="916" y="342"/>
                </a:lnTo>
                <a:lnTo>
                  <a:pt x="902" y="303"/>
                </a:lnTo>
                <a:lnTo>
                  <a:pt x="886" y="265"/>
                </a:lnTo>
                <a:lnTo>
                  <a:pt x="867" y="227"/>
                </a:lnTo>
                <a:lnTo>
                  <a:pt x="843" y="192"/>
                </a:lnTo>
                <a:lnTo>
                  <a:pt x="816" y="159"/>
                </a:lnTo>
                <a:lnTo>
                  <a:pt x="788" y="129"/>
                </a:lnTo>
                <a:lnTo>
                  <a:pt x="757" y="103"/>
                </a:lnTo>
                <a:lnTo>
                  <a:pt x="723" y="77"/>
                </a:lnTo>
                <a:lnTo>
                  <a:pt x="687" y="55"/>
                </a:lnTo>
                <a:lnTo>
                  <a:pt x="649" y="37"/>
                </a:lnTo>
                <a:lnTo>
                  <a:pt x="610" y="23"/>
                </a:lnTo>
                <a:lnTo>
                  <a:pt x="570" y="12"/>
                </a:lnTo>
                <a:lnTo>
                  <a:pt x="528" y="5"/>
                </a:lnTo>
                <a:lnTo>
                  <a:pt x="487" y="0"/>
                </a:lnTo>
                <a:lnTo>
                  <a:pt x="445" y="0"/>
                </a:lnTo>
                <a:lnTo>
                  <a:pt x="404" y="5"/>
                </a:lnTo>
                <a:lnTo>
                  <a:pt x="362" y="12"/>
                </a:lnTo>
                <a:lnTo>
                  <a:pt x="322" y="23"/>
                </a:lnTo>
                <a:lnTo>
                  <a:pt x="283" y="37"/>
                </a:lnTo>
                <a:lnTo>
                  <a:pt x="245" y="55"/>
                </a:lnTo>
                <a:lnTo>
                  <a:pt x="209" y="77"/>
                </a:lnTo>
                <a:lnTo>
                  <a:pt x="175" y="103"/>
                </a:lnTo>
                <a:lnTo>
                  <a:pt x="144" y="129"/>
                </a:lnTo>
                <a:lnTo>
                  <a:pt x="115" y="159"/>
                </a:lnTo>
                <a:lnTo>
                  <a:pt x="89" y="192"/>
                </a:lnTo>
                <a:lnTo>
                  <a:pt x="65" y="227"/>
                </a:lnTo>
                <a:lnTo>
                  <a:pt x="46" y="265"/>
                </a:lnTo>
                <a:lnTo>
                  <a:pt x="29" y="303"/>
                </a:lnTo>
                <a:lnTo>
                  <a:pt x="16" y="342"/>
                </a:lnTo>
                <a:lnTo>
                  <a:pt x="7" y="383"/>
                </a:lnTo>
                <a:lnTo>
                  <a:pt x="1" y="425"/>
                </a:lnTo>
                <a:lnTo>
                  <a:pt x="0" y="466"/>
                </a:lnTo>
                <a:lnTo>
                  <a:pt x="1" y="508"/>
                </a:lnTo>
                <a:lnTo>
                  <a:pt x="7" y="550"/>
                </a:lnTo>
                <a:lnTo>
                  <a:pt x="16" y="591"/>
                </a:lnTo>
                <a:lnTo>
                  <a:pt x="29" y="630"/>
                </a:lnTo>
                <a:lnTo>
                  <a:pt x="46" y="668"/>
                </a:lnTo>
                <a:lnTo>
                  <a:pt x="65" y="706"/>
                </a:lnTo>
                <a:lnTo>
                  <a:pt x="89" y="741"/>
                </a:lnTo>
                <a:lnTo>
                  <a:pt x="115" y="774"/>
                </a:lnTo>
                <a:lnTo>
                  <a:pt x="144" y="804"/>
                </a:lnTo>
                <a:lnTo>
                  <a:pt x="175" y="830"/>
                </a:lnTo>
                <a:lnTo>
                  <a:pt x="209" y="856"/>
                </a:lnTo>
                <a:lnTo>
                  <a:pt x="245" y="878"/>
                </a:lnTo>
                <a:lnTo>
                  <a:pt x="283" y="896"/>
                </a:lnTo>
                <a:lnTo>
                  <a:pt x="322" y="910"/>
                </a:lnTo>
                <a:lnTo>
                  <a:pt x="362" y="921"/>
                </a:lnTo>
                <a:lnTo>
                  <a:pt x="404" y="928"/>
                </a:lnTo>
                <a:lnTo>
                  <a:pt x="445" y="933"/>
                </a:lnTo>
                <a:lnTo>
                  <a:pt x="487" y="933"/>
                </a:lnTo>
                <a:lnTo>
                  <a:pt x="528" y="928"/>
                </a:lnTo>
                <a:lnTo>
                  <a:pt x="570" y="921"/>
                </a:lnTo>
                <a:lnTo>
                  <a:pt x="610" y="910"/>
                </a:lnTo>
                <a:lnTo>
                  <a:pt x="649" y="896"/>
                </a:lnTo>
                <a:lnTo>
                  <a:pt x="687" y="878"/>
                </a:lnTo>
                <a:lnTo>
                  <a:pt x="723" y="856"/>
                </a:lnTo>
                <a:lnTo>
                  <a:pt x="757" y="830"/>
                </a:lnTo>
                <a:lnTo>
                  <a:pt x="788" y="804"/>
                </a:lnTo>
                <a:lnTo>
                  <a:pt x="816" y="774"/>
                </a:lnTo>
                <a:lnTo>
                  <a:pt x="843" y="741"/>
                </a:lnTo>
                <a:lnTo>
                  <a:pt x="867" y="706"/>
                </a:lnTo>
                <a:lnTo>
                  <a:pt x="886" y="668"/>
                </a:lnTo>
                <a:lnTo>
                  <a:pt x="902" y="630"/>
                </a:lnTo>
                <a:lnTo>
                  <a:pt x="916" y="591"/>
                </a:lnTo>
                <a:lnTo>
                  <a:pt x="925" y="550"/>
                </a:lnTo>
                <a:lnTo>
                  <a:pt x="931" y="508"/>
                </a:lnTo>
                <a:lnTo>
                  <a:pt x="932" y="466"/>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a:off x="1685925" y="3554413"/>
            <a:ext cx="1171575" cy="0"/>
          </a:xfrm>
          <a:prstGeom prst="line">
            <a:avLst/>
          </a:prstGeom>
          <a:noFill/>
          <a:ln w="254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H="1">
            <a:off x="884238" y="3554413"/>
            <a:ext cx="1390650" cy="2411413"/>
          </a:xfrm>
          <a:prstGeom prst="line">
            <a:avLst/>
          </a:prstGeom>
          <a:noFill/>
          <a:ln w="254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a:off x="1141413" y="4440238"/>
            <a:ext cx="963613" cy="557213"/>
          </a:xfrm>
          <a:prstGeom prst="line">
            <a:avLst/>
          </a:prstGeom>
          <a:noFill/>
          <a:ln w="254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flipH="1">
            <a:off x="2184400" y="3554413"/>
            <a:ext cx="1352550" cy="23447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flipH="1" flipV="1">
            <a:off x="292100" y="4805363"/>
            <a:ext cx="1892300" cy="10937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flipH="1">
            <a:off x="292100" y="3554413"/>
            <a:ext cx="720725" cy="1250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4"/>
          <p:cNvSpPr>
            <a:spLocks/>
          </p:cNvSpPr>
          <p:nvPr/>
        </p:nvSpPr>
        <p:spPr bwMode="auto">
          <a:xfrm>
            <a:off x="1387475" y="4489450"/>
            <a:ext cx="442913" cy="442913"/>
          </a:xfrm>
          <a:custGeom>
            <a:avLst/>
            <a:gdLst>
              <a:gd name="T0" fmla="*/ 559 w 559"/>
              <a:gd name="T1" fmla="*/ 279 h 558"/>
              <a:gd name="T2" fmla="*/ 557 w 559"/>
              <a:gd name="T3" fmla="*/ 247 h 558"/>
              <a:gd name="T4" fmla="*/ 551 w 559"/>
              <a:gd name="T5" fmla="*/ 215 h 558"/>
              <a:gd name="T6" fmla="*/ 542 w 559"/>
              <a:gd name="T7" fmla="*/ 184 h 558"/>
              <a:gd name="T8" fmla="*/ 529 w 559"/>
              <a:gd name="T9" fmla="*/ 154 h 558"/>
              <a:gd name="T10" fmla="*/ 513 w 559"/>
              <a:gd name="T11" fmla="*/ 126 h 558"/>
              <a:gd name="T12" fmla="*/ 493 w 559"/>
              <a:gd name="T13" fmla="*/ 100 h 558"/>
              <a:gd name="T14" fmla="*/ 471 w 559"/>
              <a:gd name="T15" fmla="*/ 76 h 558"/>
              <a:gd name="T16" fmla="*/ 446 w 559"/>
              <a:gd name="T17" fmla="*/ 55 h 558"/>
              <a:gd name="T18" fmla="*/ 419 w 559"/>
              <a:gd name="T19" fmla="*/ 37 h 558"/>
              <a:gd name="T20" fmla="*/ 389 w 559"/>
              <a:gd name="T21" fmla="*/ 22 h 558"/>
              <a:gd name="T22" fmla="*/ 360 w 559"/>
              <a:gd name="T23" fmla="*/ 12 h 558"/>
              <a:gd name="T24" fmla="*/ 328 w 559"/>
              <a:gd name="T25" fmla="*/ 5 h 558"/>
              <a:gd name="T26" fmla="*/ 296 w 559"/>
              <a:gd name="T27" fmla="*/ 0 h 558"/>
              <a:gd name="T28" fmla="*/ 263 w 559"/>
              <a:gd name="T29" fmla="*/ 0 h 558"/>
              <a:gd name="T30" fmla="*/ 230 w 559"/>
              <a:gd name="T31" fmla="*/ 5 h 558"/>
              <a:gd name="T32" fmla="*/ 199 w 559"/>
              <a:gd name="T33" fmla="*/ 12 h 558"/>
              <a:gd name="T34" fmla="*/ 170 w 559"/>
              <a:gd name="T35" fmla="*/ 22 h 558"/>
              <a:gd name="T36" fmla="*/ 140 w 559"/>
              <a:gd name="T37" fmla="*/ 37 h 558"/>
              <a:gd name="T38" fmla="*/ 113 w 559"/>
              <a:gd name="T39" fmla="*/ 55 h 558"/>
              <a:gd name="T40" fmla="*/ 88 w 559"/>
              <a:gd name="T41" fmla="*/ 76 h 558"/>
              <a:gd name="T42" fmla="*/ 66 w 559"/>
              <a:gd name="T43" fmla="*/ 100 h 558"/>
              <a:gd name="T44" fmla="*/ 46 w 559"/>
              <a:gd name="T45" fmla="*/ 126 h 558"/>
              <a:gd name="T46" fmla="*/ 30 w 559"/>
              <a:gd name="T47" fmla="*/ 154 h 558"/>
              <a:gd name="T48" fmla="*/ 17 w 559"/>
              <a:gd name="T49" fmla="*/ 184 h 558"/>
              <a:gd name="T50" fmla="*/ 8 w 559"/>
              <a:gd name="T51" fmla="*/ 215 h 558"/>
              <a:gd name="T52" fmla="*/ 2 w 559"/>
              <a:gd name="T53" fmla="*/ 247 h 558"/>
              <a:gd name="T54" fmla="*/ 0 w 559"/>
              <a:gd name="T55" fmla="*/ 279 h 558"/>
              <a:gd name="T56" fmla="*/ 2 w 559"/>
              <a:gd name="T57" fmla="*/ 312 h 558"/>
              <a:gd name="T58" fmla="*/ 8 w 559"/>
              <a:gd name="T59" fmla="*/ 343 h 558"/>
              <a:gd name="T60" fmla="*/ 17 w 559"/>
              <a:gd name="T61" fmla="*/ 374 h 558"/>
              <a:gd name="T62" fmla="*/ 30 w 559"/>
              <a:gd name="T63" fmla="*/ 404 h 558"/>
              <a:gd name="T64" fmla="*/ 46 w 559"/>
              <a:gd name="T65" fmla="*/ 432 h 558"/>
              <a:gd name="T66" fmla="*/ 66 w 559"/>
              <a:gd name="T67" fmla="*/ 459 h 558"/>
              <a:gd name="T68" fmla="*/ 88 w 559"/>
              <a:gd name="T69" fmla="*/ 483 h 558"/>
              <a:gd name="T70" fmla="*/ 113 w 559"/>
              <a:gd name="T71" fmla="*/ 503 h 558"/>
              <a:gd name="T72" fmla="*/ 140 w 559"/>
              <a:gd name="T73" fmla="*/ 521 h 558"/>
              <a:gd name="T74" fmla="*/ 170 w 559"/>
              <a:gd name="T75" fmla="*/ 536 h 558"/>
              <a:gd name="T76" fmla="*/ 199 w 559"/>
              <a:gd name="T77" fmla="*/ 546 h 558"/>
              <a:gd name="T78" fmla="*/ 230 w 559"/>
              <a:gd name="T79" fmla="*/ 554 h 558"/>
              <a:gd name="T80" fmla="*/ 263 w 559"/>
              <a:gd name="T81" fmla="*/ 558 h 558"/>
              <a:gd name="T82" fmla="*/ 296 w 559"/>
              <a:gd name="T83" fmla="*/ 558 h 558"/>
              <a:gd name="T84" fmla="*/ 328 w 559"/>
              <a:gd name="T85" fmla="*/ 554 h 558"/>
              <a:gd name="T86" fmla="*/ 360 w 559"/>
              <a:gd name="T87" fmla="*/ 546 h 558"/>
              <a:gd name="T88" fmla="*/ 389 w 559"/>
              <a:gd name="T89" fmla="*/ 536 h 558"/>
              <a:gd name="T90" fmla="*/ 419 w 559"/>
              <a:gd name="T91" fmla="*/ 521 h 558"/>
              <a:gd name="T92" fmla="*/ 446 w 559"/>
              <a:gd name="T93" fmla="*/ 503 h 558"/>
              <a:gd name="T94" fmla="*/ 471 w 559"/>
              <a:gd name="T95" fmla="*/ 483 h 558"/>
              <a:gd name="T96" fmla="*/ 493 w 559"/>
              <a:gd name="T97" fmla="*/ 459 h 558"/>
              <a:gd name="T98" fmla="*/ 513 w 559"/>
              <a:gd name="T99" fmla="*/ 432 h 558"/>
              <a:gd name="T100" fmla="*/ 529 w 559"/>
              <a:gd name="T101" fmla="*/ 404 h 558"/>
              <a:gd name="T102" fmla="*/ 542 w 559"/>
              <a:gd name="T103" fmla="*/ 374 h 558"/>
              <a:gd name="T104" fmla="*/ 551 w 559"/>
              <a:gd name="T105" fmla="*/ 343 h 558"/>
              <a:gd name="T106" fmla="*/ 557 w 559"/>
              <a:gd name="T107" fmla="*/ 312 h 558"/>
              <a:gd name="T108" fmla="*/ 559 w 559"/>
              <a:gd name="T109" fmla="*/ 279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9" h="558">
                <a:moveTo>
                  <a:pt x="559" y="279"/>
                </a:moveTo>
                <a:lnTo>
                  <a:pt x="557" y="247"/>
                </a:lnTo>
                <a:lnTo>
                  <a:pt x="551" y="215"/>
                </a:lnTo>
                <a:lnTo>
                  <a:pt x="542" y="184"/>
                </a:lnTo>
                <a:lnTo>
                  <a:pt x="529" y="154"/>
                </a:lnTo>
                <a:lnTo>
                  <a:pt x="513" y="126"/>
                </a:lnTo>
                <a:lnTo>
                  <a:pt x="493" y="100"/>
                </a:lnTo>
                <a:lnTo>
                  <a:pt x="471" y="76"/>
                </a:lnTo>
                <a:lnTo>
                  <a:pt x="446" y="55"/>
                </a:lnTo>
                <a:lnTo>
                  <a:pt x="419" y="37"/>
                </a:lnTo>
                <a:lnTo>
                  <a:pt x="389" y="22"/>
                </a:lnTo>
                <a:lnTo>
                  <a:pt x="360" y="12"/>
                </a:lnTo>
                <a:lnTo>
                  <a:pt x="328" y="5"/>
                </a:lnTo>
                <a:lnTo>
                  <a:pt x="296" y="0"/>
                </a:lnTo>
                <a:lnTo>
                  <a:pt x="263" y="0"/>
                </a:lnTo>
                <a:lnTo>
                  <a:pt x="230" y="5"/>
                </a:lnTo>
                <a:lnTo>
                  <a:pt x="199" y="12"/>
                </a:lnTo>
                <a:lnTo>
                  <a:pt x="170" y="22"/>
                </a:lnTo>
                <a:lnTo>
                  <a:pt x="140" y="37"/>
                </a:lnTo>
                <a:lnTo>
                  <a:pt x="113" y="55"/>
                </a:lnTo>
                <a:lnTo>
                  <a:pt x="88" y="76"/>
                </a:lnTo>
                <a:lnTo>
                  <a:pt x="66" y="100"/>
                </a:lnTo>
                <a:lnTo>
                  <a:pt x="46" y="126"/>
                </a:lnTo>
                <a:lnTo>
                  <a:pt x="30" y="154"/>
                </a:lnTo>
                <a:lnTo>
                  <a:pt x="17" y="184"/>
                </a:lnTo>
                <a:lnTo>
                  <a:pt x="8" y="215"/>
                </a:lnTo>
                <a:lnTo>
                  <a:pt x="2" y="247"/>
                </a:lnTo>
                <a:lnTo>
                  <a:pt x="0" y="279"/>
                </a:lnTo>
                <a:lnTo>
                  <a:pt x="2" y="312"/>
                </a:lnTo>
                <a:lnTo>
                  <a:pt x="8" y="343"/>
                </a:lnTo>
                <a:lnTo>
                  <a:pt x="17" y="374"/>
                </a:lnTo>
                <a:lnTo>
                  <a:pt x="30" y="404"/>
                </a:lnTo>
                <a:lnTo>
                  <a:pt x="46" y="432"/>
                </a:lnTo>
                <a:lnTo>
                  <a:pt x="66" y="459"/>
                </a:lnTo>
                <a:lnTo>
                  <a:pt x="88" y="483"/>
                </a:lnTo>
                <a:lnTo>
                  <a:pt x="113" y="503"/>
                </a:lnTo>
                <a:lnTo>
                  <a:pt x="140" y="521"/>
                </a:lnTo>
                <a:lnTo>
                  <a:pt x="170" y="536"/>
                </a:lnTo>
                <a:lnTo>
                  <a:pt x="199" y="546"/>
                </a:lnTo>
                <a:lnTo>
                  <a:pt x="230" y="554"/>
                </a:lnTo>
                <a:lnTo>
                  <a:pt x="263" y="558"/>
                </a:lnTo>
                <a:lnTo>
                  <a:pt x="296" y="558"/>
                </a:lnTo>
                <a:lnTo>
                  <a:pt x="328" y="554"/>
                </a:lnTo>
                <a:lnTo>
                  <a:pt x="360" y="546"/>
                </a:lnTo>
                <a:lnTo>
                  <a:pt x="389" y="536"/>
                </a:lnTo>
                <a:lnTo>
                  <a:pt x="419" y="521"/>
                </a:lnTo>
                <a:lnTo>
                  <a:pt x="446" y="503"/>
                </a:lnTo>
                <a:lnTo>
                  <a:pt x="471" y="483"/>
                </a:lnTo>
                <a:lnTo>
                  <a:pt x="493" y="459"/>
                </a:lnTo>
                <a:lnTo>
                  <a:pt x="513" y="432"/>
                </a:lnTo>
                <a:lnTo>
                  <a:pt x="529" y="404"/>
                </a:lnTo>
                <a:lnTo>
                  <a:pt x="542" y="374"/>
                </a:lnTo>
                <a:lnTo>
                  <a:pt x="551" y="343"/>
                </a:lnTo>
                <a:lnTo>
                  <a:pt x="557" y="312"/>
                </a:lnTo>
                <a:lnTo>
                  <a:pt x="559" y="279"/>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5"/>
          <p:cNvSpPr>
            <a:spLocks/>
          </p:cNvSpPr>
          <p:nvPr/>
        </p:nvSpPr>
        <p:spPr bwMode="auto">
          <a:xfrm>
            <a:off x="1758950" y="3036888"/>
            <a:ext cx="1033463" cy="1036638"/>
          </a:xfrm>
          <a:custGeom>
            <a:avLst/>
            <a:gdLst>
              <a:gd name="T0" fmla="*/ 1302 w 1304"/>
              <a:gd name="T1" fmla="*/ 605 h 1307"/>
              <a:gd name="T2" fmla="*/ 1287 w 1304"/>
              <a:gd name="T3" fmla="*/ 507 h 1307"/>
              <a:gd name="T4" fmla="*/ 1258 w 1304"/>
              <a:gd name="T5" fmla="*/ 412 h 1307"/>
              <a:gd name="T6" fmla="*/ 1215 w 1304"/>
              <a:gd name="T7" fmla="*/ 324 h 1307"/>
              <a:gd name="T8" fmla="*/ 1158 w 1304"/>
              <a:gd name="T9" fmla="*/ 242 h 1307"/>
              <a:gd name="T10" fmla="*/ 1090 w 1304"/>
              <a:gd name="T11" fmla="*/ 171 h 1307"/>
              <a:gd name="T12" fmla="*/ 1013 w 1304"/>
              <a:gd name="T13" fmla="*/ 110 h 1307"/>
              <a:gd name="T14" fmla="*/ 927 w 1304"/>
              <a:gd name="T15" fmla="*/ 61 h 1307"/>
              <a:gd name="T16" fmla="*/ 835 w 1304"/>
              <a:gd name="T17" fmla="*/ 27 h 1307"/>
              <a:gd name="T18" fmla="*/ 738 w 1304"/>
              <a:gd name="T19" fmla="*/ 6 h 1307"/>
              <a:gd name="T20" fmla="*/ 640 w 1304"/>
              <a:gd name="T21" fmla="*/ 0 h 1307"/>
              <a:gd name="T22" fmla="*/ 542 w 1304"/>
              <a:gd name="T23" fmla="*/ 9 h 1307"/>
              <a:gd name="T24" fmla="*/ 446 w 1304"/>
              <a:gd name="T25" fmla="*/ 34 h 1307"/>
              <a:gd name="T26" fmla="*/ 355 w 1304"/>
              <a:gd name="T27" fmla="*/ 72 h 1307"/>
              <a:gd name="T28" fmla="*/ 270 w 1304"/>
              <a:gd name="T29" fmla="*/ 124 h 1307"/>
              <a:gd name="T30" fmla="*/ 196 w 1304"/>
              <a:gd name="T31" fmla="*/ 187 h 1307"/>
              <a:gd name="T32" fmla="*/ 131 w 1304"/>
              <a:gd name="T33" fmla="*/ 262 h 1307"/>
              <a:gd name="T34" fmla="*/ 77 w 1304"/>
              <a:gd name="T35" fmla="*/ 345 h 1307"/>
              <a:gd name="T36" fmla="*/ 37 w 1304"/>
              <a:gd name="T37" fmla="*/ 435 h 1307"/>
              <a:gd name="T38" fmla="*/ 12 w 1304"/>
              <a:gd name="T39" fmla="*/ 530 h 1307"/>
              <a:gd name="T40" fmla="*/ 0 w 1304"/>
              <a:gd name="T41" fmla="*/ 628 h 1307"/>
              <a:gd name="T42" fmla="*/ 5 w 1304"/>
              <a:gd name="T43" fmla="*/ 728 h 1307"/>
              <a:gd name="T44" fmla="*/ 22 w 1304"/>
              <a:gd name="T45" fmla="*/ 824 h 1307"/>
              <a:gd name="T46" fmla="*/ 56 w 1304"/>
              <a:gd name="T47" fmla="*/ 918 h 1307"/>
              <a:gd name="T48" fmla="*/ 103 w 1304"/>
              <a:gd name="T49" fmla="*/ 1006 h 1307"/>
              <a:gd name="T50" fmla="*/ 162 w 1304"/>
              <a:gd name="T51" fmla="*/ 1084 h 1307"/>
              <a:gd name="T52" fmla="*/ 232 w 1304"/>
              <a:gd name="T53" fmla="*/ 1153 h 1307"/>
              <a:gd name="T54" fmla="*/ 312 w 1304"/>
              <a:gd name="T55" fmla="*/ 1210 h 1307"/>
              <a:gd name="T56" fmla="*/ 399 w 1304"/>
              <a:gd name="T57" fmla="*/ 1256 h 1307"/>
              <a:gd name="T58" fmla="*/ 493 w 1304"/>
              <a:gd name="T59" fmla="*/ 1288 h 1307"/>
              <a:gd name="T60" fmla="*/ 591 w 1304"/>
              <a:gd name="T61" fmla="*/ 1304 h 1307"/>
              <a:gd name="T62" fmla="*/ 689 w 1304"/>
              <a:gd name="T63" fmla="*/ 1305 h 1307"/>
              <a:gd name="T64" fmla="*/ 787 w 1304"/>
              <a:gd name="T65" fmla="*/ 1292 h 1307"/>
              <a:gd name="T66" fmla="*/ 881 w 1304"/>
              <a:gd name="T67" fmla="*/ 1265 h 1307"/>
              <a:gd name="T68" fmla="*/ 971 w 1304"/>
              <a:gd name="T69" fmla="*/ 1224 h 1307"/>
              <a:gd name="T70" fmla="*/ 1053 w 1304"/>
              <a:gd name="T71" fmla="*/ 1169 h 1307"/>
              <a:gd name="T72" fmla="*/ 1126 w 1304"/>
              <a:gd name="T73" fmla="*/ 1102 h 1307"/>
              <a:gd name="T74" fmla="*/ 1188 w 1304"/>
              <a:gd name="T75" fmla="*/ 1025 h 1307"/>
              <a:gd name="T76" fmla="*/ 1237 w 1304"/>
              <a:gd name="T77" fmla="*/ 940 h 1307"/>
              <a:gd name="T78" fmla="*/ 1274 w 1304"/>
              <a:gd name="T79" fmla="*/ 848 h 1307"/>
              <a:gd name="T80" fmla="*/ 1296 w 1304"/>
              <a:gd name="T81" fmla="*/ 752 h 1307"/>
              <a:gd name="T82" fmla="*/ 1304 w 1304"/>
              <a:gd name="T83" fmla="*/ 654 h 1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4" h="1307">
                <a:moveTo>
                  <a:pt x="1304" y="654"/>
                </a:moveTo>
                <a:lnTo>
                  <a:pt x="1302" y="605"/>
                </a:lnTo>
                <a:lnTo>
                  <a:pt x="1296" y="556"/>
                </a:lnTo>
                <a:lnTo>
                  <a:pt x="1287" y="507"/>
                </a:lnTo>
                <a:lnTo>
                  <a:pt x="1274" y="459"/>
                </a:lnTo>
                <a:lnTo>
                  <a:pt x="1258" y="412"/>
                </a:lnTo>
                <a:lnTo>
                  <a:pt x="1237" y="367"/>
                </a:lnTo>
                <a:lnTo>
                  <a:pt x="1215" y="324"/>
                </a:lnTo>
                <a:lnTo>
                  <a:pt x="1188" y="282"/>
                </a:lnTo>
                <a:lnTo>
                  <a:pt x="1158" y="242"/>
                </a:lnTo>
                <a:lnTo>
                  <a:pt x="1126" y="205"/>
                </a:lnTo>
                <a:lnTo>
                  <a:pt x="1090" y="171"/>
                </a:lnTo>
                <a:lnTo>
                  <a:pt x="1053" y="138"/>
                </a:lnTo>
                <a:lnTo>
                  <a:pt x="1013" y="110"/>
                </a:lnTo>
                <a:lnTo>
                  <a:pt x="971" y="83"/>
                </a:lnTo>
                <a:lnTo>
                  <a:pt x="927" y="61"/>
                </a:lnTo>
                <a:lnTo>
                  <a:pt x="881" y="42"/>
                </a:lnTo>
                <a:lnTo>
                  <a:pt x="835" y="27"/>
                </a:lnTo>
                <a:lnTo>
                  <a:pt x="787" y="14"/>
                </a:lnTo>
                <a:lnTo>
                  <a:pt x="738" y="6"/>
                </a:lnTo>
                <a:lnTo>
                  <a:pt x="689" y="2"/>
                </a:lnTo>
                <a:lnTo>
                  <a:pt x="640" y="0"/>
                </a:lnTo>
                <a:lnTo>
                  <a:pt x="591" y="3"/>
                </a:lnTo>
                <a:lnTo>
                  <a:pt x="542" y="9"/>
                </a:lnTo>
                <a:lnTo>
                  <a:pt x="493" y="20"/>
                </a:lnTo>
                <a:lnTo>
                  <a:pt x="446" y="34"/>
                </a:lnTo>
                <a:lnTo>
                  <a:pt x="399" y="51"/>
                </a:lnTo>
                <a:lnTo>
                  <a:pt x="355" y="72"/>
                </a:lnTo>
                <a:lnTo>
                  <a:pt x="312" y="97"/>
                </a:lnTo>
                <a:lnTo>
                  <a:pt x="270" y="124"/>
                </a:lnTo>
                <a:lnTo>
                  <a:pt x="232" y="155"/>
                </a:lnTo>
                <a:lnTo>
                  <a:pt x="196" y="187"/>
                </a:lnTo>
                <a:lnTo>
                  <a:pt x="162" y="223"/>
                </a:lnTo>
                <a:lnTo>
                  <a:pt x="131" y="262"/>
                </a:lnTo>
                <a:lnTo>
                  <a:pt x="103" y="302"/>
                </a:lnTo>
                <a:lnTo>
                  <a:pt x="77" y="345"/>
                </a:lnTo>
                <a:lnTo>
                  <a:pt x="56" y="389"/>
                </a:lnTo>
                <a:lnTo>
                  <a:pt x="37" y="435"/>
                </a:lnTo>
                <a:lnTo>
                  <a:pt x="22" y="483"/>
                </a:lnTo>
                <a:lnTo>
                  <a:pt x="12" y="530"/>
                </a:lnTo>
                <a:lnTo>
                  <a:pt x="5" y="579"/>
                </a:lnTo>
                <a:lnTo>
                  <a:pt x="0" y="628"/>
                </a:lnTo>
                <a:lnTo>
                  <a:pt x="0" y="679"/>
                </a:lnTo>
                <a:lnTo>
                  <a:pt x="5" y="728"/>
                </a:lnTo>
                <a:lnTo>
                  <a:pt x="12" y="777"/>
                </a:lnTo>
                <a:lnTo>
                  <a:pt x="22" y="824"/>
                </a:lnTo>
                <a:lnTo>
                  <a:pt x="37" y="872"/>
                </a:lnTo>
                <a:lnTo>
                  <a:pt x="56" y="918"/>
                </a:lnTo>
                <a:lnTo>
                  <a:pt x="77" y="962"/>
                </a:lnTo>
                <a:lnTo>
                  <a:pt x="103" y="1006"/>
                </a:lnTo>
                <a:lnTo>
                  <a:pt x="131" y="1046"/>
                </a:lnTo>
                <a:lnTo>
                  <a:pt x="162" y="1084"/>
                </a:lnTo>
                <a:lnTo>
                  <a:pt x="196" y="1120"/>
                </a:lnTo>
                <a:lnTo>
                  <a:pt x="232" y="1153"/>
                </a:lnTo>
                <a:lnTo>
                  <a:pt x="270" y="1184"/>
                </a:lnTo>
                <a:lnTo>
                  <a:pt x="312" y="1210"/>
                </a:lnTo>
                <a:lnTo>
                  <a:pt x="355" y="1236"/>
                </a:lnTo>
                <a:lnTo>
                  <a:pt x="399" y="1256"/>
                </a:lnTo>
                <a:lnTo>
                  <a:pt x="446" y="1273"/>
                </a:lnTo>
                <a:lnTo>
                  <a:pt x="493" y="1288"/>
                </a:lnTo>
                <a:lnTo>
                  <a:pt x="542" y="1298"/>
                </a:lnTo>
                <a:lnTo>
                  <a:pt x="591" y="1304"/>
                </a:lnTo>
                <a:lnTo>
                  <a:pt x="640" y="1307"/>
                </a:lnTo>
                <a:lnTo>
                  <a:pt x="689" y="1305"/>
                </a:lnTo>
                <a:lnTo>
                  <a:pt x="738" y="1301"/>
                </a:lnTo>
                <a:lnTo>
                  <a:pt x="787" y="1292"/>
                </a:lnTo>
                <a:lnTo>
                  <a:pt x="835" y="1280"/>
                </a:lnTo>
                <a:lnTo>
                  <a:pt x="881" y="1265"/>
                </a:lnTo>
                <a:lnTo>
                  <a:pt x="927" y="1246"/>
                </a:lnTo>
                <a:lnTo>
                  <a:pt x="971" y="1224"/>
                </a:lnTo>
                <a:lnTo>
                  <a:pt x="1013" y="1197"/>
                </a:lnTo>
                <a:lnTo>
                  <a:pt x="1053" y="1169"/>
                </a:lnTo>
                <a:lnTo>
                  <a:pt x="1090" y="1136"/>
                </a:lnTo>
                <a:lnTo>
                  <a:pt x="1126" y="1102"/>
                </a:lnTo>
                <a:lnTo>
                  <a:pt x="1158" y="1065"/>
                </a:lnTo>
                <a:lnTo>
                  <a:pt x="1188" y="1025"/>
                </a:lnTo>
                <a:lnTo>
                  <a:pt x="1215" y="983"/>
                </a:lnTo>
                <a:lnTo>
                  <a:pt x="1237" y="940"/>
                </a:lnTo>
                <a:lnTo>
                  <a:pt x="1258" y="896"/>
                </a:lnTo>
                <a:lnTo>
                  <a:pt x="1274" y="848"/>
                </a:lnTo>
                <a:lnTo>
                  <a:pt x="1287" y="801"/>
                </a:lnTo>
                <a:lnTo>
                  <a:pt x="1296" y="752"/>
                </a:lnTo>
                <a:lnTo>
                  <a:pt x="1302" y="703"/>
                </a:lnTo>
                <a:lnTo>
                  <a:pt x="1304" y="654"/>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a:off x="2274888" y="4483100"/>
            <a:ext cx="0" cy="23828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a:off x="2274888" y="442913"/>
            <a:ext cx="43068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a:off x="2274888" y="812800"/>
            <a:ext cx="42211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a:off x="2274888" y="1073150"/>
            <a:ext cx="57372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a:off x="2274888" y="1331913"/>
            <a:ext cx="57705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a:off x="4135438" y="1701800"/>
            <a:ext cx="4489450" cy="0"/>
          </a:xfrm>
          <a:prstGeom prst="line">
            <a:avLst/>
          </a:prstGeom>
          <a:noFill/>
          <a:ln w="254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a:off x="2274888" y="2073275"/>
            <a:ext cx="59404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a:off x="2274888" y="2332038"/>
            <a:ext cx="59245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a:off x="2274888" y="3036888"/>
            <a:ext cx="4459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a:off x="2886868" y="3554413"/>
            <a:ext cx="4625975" cy="0"/>
          </a:xfrm>
          <a:prstGeom prst="line">
            <a:avLst/>
          </a:prstGeom>
          <a:noFill/>
          <a:ln w="254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a:off x="2274888" y="4075113"/>
            <a:ext cx="51577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a:off x="4495800" y="442913"/>
            <a:ext cx="9636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a:off x="5459413" y="442913"/>
            <a:ext cx="0" cy="3698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H="1">
            <a:off x="4940300" y="812800"/>
            <a:ext cx="519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a:off x="4940300" y="812800"/>
            <a:ext cx="0" cy="260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a:off x="4940300" y="1073150"/>
            <a:ext cx="11112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a:off x="6051550" y="1073150"/>
            <a:ext cx="0" cy="12588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flipH="1">
            <a:off x="4940300" y="2332038"/>
            <a:ext cx="11112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flipH="1">
            <a:off x="4495800" y="1331913"/>
            <a:ext cx="1555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flipH="1">
            <a:off x="4495800" y="2073275"/>
            <a:ext cx="1555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a:off x="5459413" y="812800"/>
            <a:ext cx="0" cy="260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a:off x="5459413" y="2332038"/>
            <a:ext cx="0" cy="1222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a:off x="4940300" y="2332038"/>
            <a:ext cx="0" cy="42592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flipH="1">
            <a:off x="4940300" y="3554413"/>
            <a:ext cx="519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flipH="1">
            <a:off x="4495800" y="3036888"/>
            <a:ext cx="4445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1"/>
          <p:cNvSpPr>
            <a:spLocks noChangeShapeType="1"/>
          </p:cNvSpPr>
          <p:nvPr/>
        </p:nvSpPr>
        <p:spPr bwMode="auto">
          <a:xfrm flipH="1">
            <a:off x="4495800" y="4075113"/>
            <a:ext cx="4445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52"/>
          <p:cNvSpPr>
            <a:spLocks/>
          </p:cNvSpPr>
          <p:nvPr/>
        </p:nvSpPr>
        <p:spPr bwMode="auto">
          <a:xfrm>
            <a:off x="1720850" y="4518025"/>
            <a:ext cx="554038" cy="147638"/>
          </a:xfrm>
          <a:custGeom>
            <a:avLst/>
            <a:gdLst>
              <a:gd name="T0" fmla="*/ 0 w 699"/>
              <a:gd name="T1" fmla="*/ 0 h 187"/>
              <a:gd name="T2" fmla="*/ 63 w 699"/>
              <a:gd name="T3" fmla="*/ 34 h 187"/>
              <a:gd name="T4" fmla="*/ 130 w 699"/>
              <a:gd name="T5" fmla="*/ 65 h 187"/>
              <a:gd name="T6" fmla="*/ 197 w 699"/>
              <a:gd name="T7" fmla="*/ 93 h 187"/>
              <a:gd name="T8" fmla="*/ 267 w 699"/>
              <a:gd name="T9" fmla="*/ 118 h 187"/>
              <a:gd name="T10" fmla="*/ 337 w 699"/>
              <a:gd name="T11" fmla="*/ 139 h 187"/>
              <a:gd name="T12" fmla="*/ 408 w 699"/>
              <a:gd name="T13" fmla="*/ 156 h 187"/>
              <a:gd name="T14" fmla="*/ 481 w 699"/>
              <a:gd name="T15" fmla="*/ 169 h 187"/>
              <a:gd name="T16" fmla="*/ 553 w 699"/>
              <a:gd name="T17" fmla="*/ 179 h 187"/>
              <a:gd name="T18" fmla="*/ 626 w 699"/>
              <a:gd name="T19" fmla="*/ 185 h 187"/>
              <a:gd name="T20" fmla="*/ 699 w 699"/>
              <a:gd name="T21"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9" h="187">
                <a:moveTo>
                  <a:pt x="0" y="0"/>
                </a:moveTo>
                <a:lnTo>
                  <a:pt x="63" y="34"/>
                </a:lnTo>
                <a:lnTo>
                  <a:pt x="130" y="65"/>
                </a:lnTo>
                <a:lnTo>
                  <a:pt x="197" y="93"/>
                </a:lnTo>
                <a:lnTo>
                  <a:pt x="267" y="118"/>
                </a:lnTo>
                <a:lnTo>
                  <a:pt x="337" y="139"/>
                </a:lnTo>
                <a:lnTo>
                  <a:pt x="408" y="156"/>
                </a:lnTo>
                <a:lnTo>
                  <a:pt x="481" y="169"/>
                </a:lnTo>
                <a:lnTo>
                  <a:pt x="553" y="179"/>
                </a:lnTo>
                <a:lnTo>
                  <a:pt x="626" y="185"/>
                </a:lnTo>
                <a:lnTo>
                  <a:pt x="699" y="187"/>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53"/>
          <p:cNvSpPr>
            <a:spLocks/>
          </p:cNvSpPr>
          <p:nvPr/>
        </p:nvSpPr>
        <p:spPr bwMode="auto">
          <a:xfrm>
            <a:off x="1609725" y="4708525"/>
            <a:ext cx="665163" cy="179388"/>
          </a:xfrm>
          <a:custGeom>
            <a:avLst/>
            <a:gdLst>
              <a:gd name="T0" fmla="*/ 0 w 839"/>
              <a:gd name="T1" fmla="*/ 0 h 226"/>
              <a:gd name="T2" fmla="*/ 70 w 839"/>
              <a:gd name="T3" fmla="*/ 39 h 226"/>
              <a:gd name="T4" fmla="*/ 143 w 839"/>
              <a:gd name="T5" fmla="*/ 74 h 226"/>
              <a:gd name="T6" fmla="*/ 215 w 839"/>
              <a:gd name="T7" fmla="*/ 106 h 226"/>
              <a:gd name="T8" fmla="*/ 290 w 839"/>
              <a:gd name="T9" fmla="*/ 134 h 226"/>
              <a:gd name="T10" fmla="*/ 367 w 839"/>
              <a:gd name="T11" fmla="*/ 158 h 226"/>
              <a:gd name="T12" fmla="*/ 444 w 839"/>
              <a:gd name="T13" fmla="*/ 178 h 226"/>
              <a:gd name="T14" fmla="*/ 521 w 839"/>
              <a:gd name="T15" fmla="*/ 196 h 226"/>
              <a:gd name="T16" fmla="*/ 600 w 839"/>
              <a:gd name="T17" fmla="*/ 208 h 226"/>
              <a:gd name="T18" fmla="*/ 680 w 839"/>
              <a:gd name="T19" fmla="*/ 219 h 226"/>
              <a:gd name="T20" fmla="*/ 759 w 839"/>
              <a:gd name="T21" fmla="*/ 224 h 226"/>
              <a:gd name="T22" fmla="*/ 839 w 839"/>
              <a:gd name="T23"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9" h="226">
                <a:moveTo>
                  <a:pt x="0" y="0"/>
                </a:moveTo>
                <a:lnTo>
                  <a:pt x="70" y="39"/>
                </a:lnTo>
                <a:lnTo>
                  <a:pt x="143" y="74"/>
                </a:lnTo>
                <a:lnTo>
                  <a:pt x="215" y="106"/>
                </a:lnTo>
                <a:lnTo>
                  <a:pt x="290" y="134"/>
                </a:lnTo>
                <a:lnTo>
                  <a:pt x="367" y="158"/>
                </a:lnTo>
                <a:lnTo>
                  <a:pt x="444" y="178"/>
                </a:lnTo>
                <a:lnTo>
                  <a:pt x="521" y="196"/>
                </a:lnTo>
                <a:lnTo>
                  <a:pt x="600" y="208"/>
                </a:lnTo>
                <a:lnTo>
                  <a:pt x="680" y="219"/>
                </a:lnTo>
                <a:lnTo>
                  <a:pt x="759" y="224"/>
                </a:lnTo>
                <a:lnTo>
                  <a:pt x="839" y="226"/>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p:cNvSpPr>
            <a:spLocks/>
          </p:cNvSpPr>
          <p:nvPr/>
        </p:nvSpPr>
        <p:spPr bwMode="auto">
          <a:xfrm>
            <a:off x="1498600" y="4902200"/>
            <a:ext cx="776288" cy="207963"/>
          </a:xfrm>
          <a:custGeom>
            <a:avLst/>
            <a:gdLst>
              <a:gd name="T0" fmla="*/ 0 w 979"/>
              <a:gd name="T1" fmla="*/ 0 h 263"/>
              <a:gd name="T2" fmla="*/ 75 w 979"/>
              <a:gd name="T3" fmla="*/ 41 h 263"/>
              <a:gd name="T4" fmla="*/ 152 w 979"/>
              <a:gd name="T5" fmla="*/ 78 h 263"/>
              <a:gd name="T6" fmla="*/ 229 w 979"/>
              <a:gd name="T7" fmla="*/ 114 h 263"/>
              <a:gd name="T8" fmla="*/ 309 w 979"/>
              <a:gd name="T9" fmla="*/ 144 h 263"/>
              <a:gd name="T10" fmla="*/ 389 w 979"/>
              <a:gd name="T11" fmla="*/ 172 h 263"/>
              <a:gd name="T12" fmla="*/ 473 w 979"/>
              <a:gd name="T13" fmla="*/ 196 h 263"/>
              <a:gd name="T14" fmla="*/ 556 w 979"/>
              <a:gd name="T15" fmla="*/ 217 h 263"/>
              <a:gd name="T16" fmla="*/ 639 w 979"/>
              <a:gd name="T17" fmla="*/ 233 h 263"/>
              <a:gd name="T18" fmla="*/ 724 w 979"/>
              <a:gd name="T19" fmla="*/ 246 h 263"/>
              <a:gd name="T20" fmla="*/ 808 w 979"/>
              <a:gd name="T21" fmla="*/ 255 h 263"/>
              <a:gd name="T22" fmla="*/ 893 w 979"/>
              <a:gd name="T23" fmla="*/ 261 h 263"/>
              <a:gd name="T24" fmla="*/ 979 w 979"/>
              <a:gd name="T25"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9" h="263">
                <a:moveTo>
                  <a:pt x="0" y="0"/>
                </a:moveTo>
                <a:lnTo>
                  <a:pt x="75" y="41"/>
                </a:lnTo>
                <a:lnTo>
                  <a:pt x="152" y="78"/>
                </a:lnTo>
                <a:lnTo>
                  <a:pt x="229" y="114"/>
                </a:lnTo>
                <a:lnTo>
                  <a:pt x="309" y="144"/>
                </a:lnTo>
                <a:lnTo>
                  <a:pt x="389" y="172"/>
                </a:lnTo>
                <a:lnTo>
                  <a:pt x="473" y="196"/>
                </a:lnTo>
                <a:lnTo>
                  <a:pt x="556" y="217"/>
                </a:lnTo>
                <a:lnTo>
                  <a:pt x="639" y="233"/>
                </a:lnTo>
                <a:lnTo>
                  <a:pt x="724" y="246"/>
                </a:lnTo>
                <a:lnTo>
                  <a:pt x="808" y="255"/>
                </a:lnTo>
                <a:lnTo>
                  <a:pt x="893" y="261"/>
                </a:lnTo>
                <a:lnTo>
                  <a:pt x="979" y="263"/>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55"/>
          <p:cNvSpPr>
            <a:spLocks/>
          </p:cNvSpPr>
          <p:nvPr/>
        </p:nvSpPr>
        <p:spPr bwMode="auto">
          <a:xfrm>
            <a:off x="1239838" y="5351463"/>
            <a:ext cx="1035050" cy="277813"/>
          </a:xfrm>
          <a:custGeom>
            <a:avLst/>
            <a:gdLst>
              <a:gd name="T0" fmla="*/ 0 w 1305"/>
              <a:gd name="T1" fmla="*/ 0 h 351"/>
              <a:gd name="T2" fmla="*/ 92 w 1305"/>
              <a:gd name="T3" fmla="*/ 51 h 351"/>
              <a:gd name="T4" fmla="*/ 185 w 1305"/>
              <a:gd name="T5" fmla="*/ 98 h 351"/>
              <a:gd name="T6" fmla="*/ 282 w 1305"/>
              <a:gd name="T7" fmla="*/ 142 h 351"/>
              <a:gd name="T8" fmla="*/ 378 w 1305"/>
              <a:gd name="T9" fmla="*/ 182 h 351"/>
              <a:gd name="T10" fmla="*/ 478 w 1305"/>
              <a:gd name="T11" fmla="*/ 216 h 351"/>
              <a:gd name="T12" fmla="*/ 579 w 1305"/>
              <a:gd name="T13" fmla="*/ 248 h 351"/>
              <a:gd name="T14" fmla="*/ 680 w 1305"/>
              <a:gd name="T15" fmla="*/ 275 h 351"/>
              <a:gd name="T16" fmla="*/ 782 w 1305"/>
              <a:gd name="T17" fmla="*/ 297 h 351"/>
              <a:gd name="T18" fmla="*/ 886 w 1305"/>
              <a:gd name="T19" fmla="*/ 317 h 351"/>
              <a:gd name="T20" fmla="*/ 990 w 1305"/>
              <a:gd name="T21" fmla="*/ 332 h 351"/>
              <a:gd name="T22" fmla="*/ 1094 w 1305"/>
              <a:gd name="T23" fmla="*/ 342 h 351"/>
              <a:gd name="T24" fmla="*/ 1199 w 1305"/>
              <a:gd name="T25" fmla="*/ 349 h 351"/>
              <a:gd name="T26" fmla="*/ 1305 w 1305"/>
              <a:gd name="T2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5" h="351">
                <a:moveTo>
                  <a:pt x="0" y="0"/>
                </a:moveTo>
                <a:lnTo>
                  <a:pt x="92" y="51"/>
                </a:lnTo>
                <a:lnTo>
                  <a:pt x="185" y="98"/>
                </a:lnTo>
                <a:lnTo>
                  <a:pt x="282" y="142"/>
                </a:lnTo>
                <a:lnTo>
                  <a:pt x="378" y="182"/>
                </a:lnTo>
                <a:lnTo>
                  <a:pt x="478" y="216"/>
                </a:lnTo>
                <a:lnTo>
                  <a:pt x="579" y="248"/>
                </a:lnTo>
                <a:lnTo>
                  <a:pt x="680" y="275"/>
                </a:lnTo>
                <a:lnTo>
                  <a:pt x="782" y="297"/>
                </a:lnTo>
                <a:lnTo>
                  <a:pt x="886" y="317"/>
                </a:lnTo>
                <a:lnTo>
                  <a:pt x="990" y="332"/>
                </a:lnTo>
                <a:lnTo>
                  <a:pt x="1094" y="342"/>
                </a:lnTo>
                <a:lnTo>
                  <a:pt x="1199" y="349"/>
                </a:lnTo>
                <a:lnTo>
                  <a:pt x="1305" y="351"/>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6"/>
          <p:cNvSpPr>
            <a:spLocks noChangeShapeType="1"/>
          </p:cNvSpPr>
          <p:nvPr/>
        </p:nvSpPr>
        <p:spPr bwMode="auto">
          <a:xfrm>
            <a:off x="2274888" y="5630863"/>
            <a:ext cx="26654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7"/>
          <p:cNvSpPr>
            <a:spLocks noChangeShapeType="1"/>
          </p:cNvSpPr>
          <p:nvPr/>
        </p:nvSpPr>
        <p:spPr bwMode="auto">
          <a:xfrm>
            <a:off x="2274888" y="5111750"/>
            <a:ext cx="26654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8"/>
          <p:cNvSpPr>
            <a:spLocks noChangeShapeType="1"/>
          </p:cNvSpPr>
          <p:nvPr/>
        </p:nvSpPr>
        <p:spPr bwMode="auto">
          <a:xfrm>
            <a:off x="2274888" y="4889500"/>
            <a:ext cx="2898775" cy="0"/>
          </a:xfrm>
          <a:prstGeom prst="line">
            <a:avLst/>
          </a:prstGeom>
          <a:noFill/>
          <a:ln w="254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9"/>
          <p:cNvSpPr>
            <a:spLocks noChangeShapeType="1"/>
          </p:cNvSpPr>
          <p:nvPr/>
        </p:nvSpPr>
        <p:spPr bwMode="auto">
          <a:xfrm>
            <a:off x="2274888" y="4667250"/>
            <a:ext cx="26654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0"/>
          <p:cNvSpPr>
            <a:spLocks noChangeShapeType="1"/>
          </p:cNvSpPr>
          <p:nvPr/>
        </p:nvSpPr>
        <p:spPr bwMode="auto">
          <a:xfrm>
            <a:off x="4940300" y="2332038"/>
            <a:ext cx="0" cy="32988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1"/>
          <p:cNvSpPr>
            <a:spLocks noChangeShapeType="1"/>
          </p:cNvSpPr>
          <p:nvPr/>
        </p:nvSpPr>
        <p:spPr bwMode="auto">
          <a:xfrm flipH="1">
            <a:off x="4495800" y="5630863"/>
            <a:ext cx="4445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2"/>
          <p:cNvSpPr>
            <a:spLocks noChangeShapeType="1"/>
          </p:cNvSpPr>
          <p:nvPr/>
        </p:nvSpPr>
        <p:spPr bwMode="auto">
          <a:xfrm flipV="1">
            <a:off x="4495800" y="442913"/>
            <a:ext cx="0" cy="5187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3"/>
          <p:cNvSpPr>
            <a:spLocks noChangeShapeType="1"/>
          </p:cNvSpPr>
          <p:nvPr/>
        </p:nvSpPr>
        <p:spPr bwMode="auto">
          <a:xfrm>
            <a:off x="4495800" y="4667250"/>
            <a:ext cx="4445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4"/>
          <p:cNvSpPr>
            <a:spLocks noChangeShapeType="1"/>
          </p:cNvSpPr>
          <p:nvPr/>
        </p:nvSpPr>
        <p:spPr bwMode="auto">
          <a:xfrm flipH="1">
            <a:off x="4495800" y="5111750"/>
            <a:ext cx="4445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8389" y="352915"/>
            <a:ext cx="4053092" cy="5546236"/>
          </a:xfrm>
          <a:prstGeom prst="rect">
            <a:avLst/>
          </a:prstGeom>
        </p:spPr>
      </p:pic>
      <p:cxnSp>
        <p:nvCxnSpPr>
          <p:cNvPr id="70" name="Straight Connector 69"/>
          <p:cNvCxnSpPr>
            <a:stCxn id="8" idx="1"/>
          </p:cNvCxnSpPr>
          <p:nvPr/>
        </p:nvCxnSpPr>
        <p:spPr>
          <a:xfrm flipH="1">
            <a:off x="2274888" y="4763"/>
            <a:ext cx="1" cy="348152"/>
          </a:xfrm>
          <a:prstGeom prst="line">
            <a:avLst/>
          </a:prstGeom>
          <a:ln w="38100">
            <a:solidFill>
              <a:schemeClr val="dk1"/>
            </a:solidFill>
          </a:ln>
        </p:spPr>
        <p:style>
          <a:lnRef idx="1">
            <a:schemeClr val="dk1"/>
          </a:lnRef>
          <a:fillRef idx="0">
            <a:schemeClr val="dk1"/>
          </a:fillRef>
          <a:effectRef idx="0">
            <a:schemeClr val="dk1"/>
          </a:effectRef>
          <a:fontRef idx="minor">
            <a:schemeClr val="tx1"/>
          </a:fontRef>
        </p:style>
      </p:cxnSp>
      <p:cxnSp>
        <p:nvCxnSpPr>
          <p:cNvPr id="73" name="Straight Connector 72"/>
          <p:cNvCxnSpPr/>
          <p:nvPr/>
        </p:nvCxnSpPr>
        <p:spPr>
          <a:xfrm flipV="1">
            <a:off x="869052" y="5527343"/>
            <a:ext cx="257175" cy="438483"/>
          </a:xfrm>
          <a:prstGeom prst="line">
            <a:avLst/>
          </a:prstGeom>
          <a:ln w="38100"/>
        </p:spPr>
        <p:style>
          <a:lnRef idx="1">
            <a:schemeClr val="dk1"/>
          </a:lnRef>
          <a:fillRef idx="0">
            <a:schemeClr val="dk1"/>
          </a:fillRef>
          <a:effectRef idx="0">
            <a:schemeClr val="dk1"/>
          </a:effectRef>
          <a:fontRef idx="minor">
            <a:schemeClr val="tx1"/>
          </a:fontRef>
        </p:style>
      </p:cxnSp>
      <p:cxnSp>
        <p:nvCxnSpPr>
          <p:cNvPr id="77" name="Straight Arrow Connector 76"/>
          <p:cNvCxnSpPr/>
          <p:nvPr/>
        </p:nvCxnSpPr>
        <p:spPr>
          <a:xfrm>
            <a:off x="1433694" y="114040"/>
            <a:ext cx="838018" cy="24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Straight Arrow Connector 79"/>
          <p:cNvCxnSpPr/>
          <p:nvPr/>
        </p:nvCxnSpPr>
        <p:spPr>
          <a:xfrm>
            <a:off x="365126" y="5368173"/>
            <a:ext cx="601648" cy="3808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2" name="TextBox 81"/>
          <p:cNvSpPr txBox="1"/>
          <p:nvPr/>
        </p:nvSpPr>
        <p:spPr>
          <a:xfrm>
            <a:off x="1164491" y="-66817"/>
            <a:ext cx="627797" cy="369332"/>
          </a:xfrm>
          <a:prstGeom prst="rect">
            <a:avLst/>
          </a:prstGeom>
          <a:noFill/>
        </p:spPr>
        <p:txBody>
          <a:bodyPr wrap="square" rtlCol="0">
            <a:spAutoFit/>
          </a:bodyPr>
          <a:lstStyle/>
          <a:p>
            <a:r>
              <a:rPr lang="en-US" dirty="0"/>
              <a:t>A</a:t>
            </a:r>
          </a:p>
        </p:txBody>
      </p:sp>
      <p:sp>
        <p:nvSpPr>
          <p:cNvPr id="83" name="TextBox 82"/>
          <p:cNvSpPr txBox="1"/>
          <p:nvPr/>
        </p:nvSpPr>
        <p:spPr>
          <a:xfrm rot="1634387">
            <a:off x="72812" y="5173831"/>
            <a:ext cx="627797" cy="369332"/>
          </a:xfrm>
          <a:prstGeom prst="rect">
            <a:avLst/>
          </a:prstGeom>
          <a:noFill/>
        </p:spPr>
        <p:txBody>
          <a:bodyPr wrap="square" rtlCol="0">
            <a:spAutoFit/>
          </a:bodyPr>
          <a:lstStyle/>
          <a:p>
            <a:r>
              <a:rPr lang="en-US" dirty="0"/>
              <a:t>A</a:t>
            </a:r>
          </a:p>
        </p:txBody>
      </p:sp>
    </p:spTree>
    <p:extLst>
      <p:ext uri="{BB962C8B-B14F-4D97-AF65-F5344CB8AC3E}">
        <p14:creationId xmlns:p14="http://schemas.microsoft.com/office/powerpoint/2010/main" val="215354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000"/>
                                        <p:tgtEl>
                                          <p:spTgt spid="24"/>
                                        </p:tgtEl>
                                      </p:cBhvr>
                                    </p:animEffect>
                                    <p:anim calcmode="lin" valueType="num">
                                      <p:cBhvr>
                                        <p:cTn id="33" dur="1000" fill="hold"/>
                                        <p:tgtEl>
                                          <p:spTgt spid="24"/>
                                        </p:tgtEl>
                                        <p:attrNameLst>
                                          <p:attrName>ppt_x</p:attrName>
                                        </p:attrNameLst>
                                      </p:cBhvr>
                                      <p:tavLst>
                                        <p:tav tm="0">
                                          <p:val>
                                            <p:strVal val="#ppt_x"/>
                                          </p:val>
                                        </p:tav>
                                        <p:tav tm="100000">
                                          <p:val>
                                            <p:strVal val="#ppt_x"/>
                                          </p:val>
                                        </p:tav>
                                      </p:tavLst>
                                    </p:anim>
                                    <p:anim calcmode="lin" valueType="num">
                                      <p:cBhvr>
                                        <p:cTn id="34" dur="1000" fill="hold"/>
                                        <p:tgtEl>
                                          <p:spTgt spid="2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1000"/>
                                        <p:tgtEl>
                                          <p:spTgt spid="17"/>
                                        </p:tgtEl>
                                      </p:cBhvr>
                                    </p:animEffect>
                                    <p:anim calcmode="lin" valueType="num">
                                      <p:cBhvr>
                                        <p:cTn id="53" dur="1000" fill="hold"/>
                                        <p:tgtEl>
                                          <p:spTgt spid="17"/>
                                        </p:tgtEl>
                                        <p:attrNameLst>
                                          <p:attrName>ppt_x</p:attrName>
                                        </p:attrNameLst>
                                      </p:cBhvr>
                                      <p:tavLst>
                                        <p:tav tm="0">
                                          <p:val>
                                            <p:strVal val="#ppt_x"/>
                                          </p:val>
                                        </p:tav>
                                        <p:tav tm="100000">
                                          <p:val>
                                            <p:strVal val="#ppt_x"/>
                                          </p:val>
                                        </p:tav>
                                      </p:tavLst>
                                    </p:anim>
                                    <p:anim calcmode="lin" valueType="num">
                                      <p:cBhvr>
                                        <p:cTn id="54" dur="1000" fill="hold"/>
                                        <p:tgtEl>
                                          <p:spTgt spid="17"/>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1000"/>
                                        <p:tgtEl>
                                          <p:spTgt spid="19"/>
                                        </p:tgtEl>
                                      </p:cBhvr>
                                    </p:animEffect>
                                    <p:anim calcmode="lin" valueType="num">
                                      <p:cBhvr>
                                        <p:cTn id="58" dur="1000" fill="hold"/>
                                        <p:tgtEl>
                                          <p:spTgt spid="19"/>
                                        </p:tgtEl>
                                        <p:attrNameLst>
                                          <p:attrName>ppt_x</p:attrName>
                                        </p:attrNameLst>
                                      </p:cBhvr>
                                      <p:tavLst>
                                        <p:tav tm="0">
                                          <p:val>
                                            <p:strVal val="#ppt_x"/>
                                          </p:val>
                                        </p:tav>
                                        <p:tav tm="100000">
                                          <p:val>
                                            <p:strVal val="#ppt_x"/>
                                          </p:val>
                                        </p:tav>
                                      </p:tavLst>
                                    </p:anim>
                                    <p:anim calcmode="lin" valueType="num">
                                      <p:cBhvr>
                                        <p:cTn id="59" dur="1000" fill="hold"/>
                                        <p:tgtEl>
                                          <p:spTgt spid="1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1000"/>
                                        <p:tgtEl>
                                          <p:spTgt spid="20"/>
                                        </p:tgtEl>
                                      </p:cBhvr>
                                    </p:animEffect>
                                    <p:anim calcmode="lin" valueType="num">
                                      <p:cBhvr>
                                        <p:cTn id="63" dur="1000" fill="hold"/>
                                        <p:tgtEl>
                                          <p:spTgt spid="20"/>
                                        </p:tgtEl>
                                        <p:attrNameLst>
                                          <p:attrName>ppt_x</p:attrName>
                                        </p:attrNameLst>
                                      </p:cBhvr>
                                      <p:tavLst>
                                        <p:tav tm="0">
                                          <p:val>
                                            <p:strVal val="#ppt_x"/>
                                          </p:val>
                                        </p:tav>
                                        <p:tav tm="100000">
                                          <p:val>
                                            <p:strVal val="#ppt_x"/>
                                          </p:val>
                                        </p:tav>
                                      </p:tavLst>
                                    </p:anim>
                                    <p:anim calcmode="lin" valueType="num">
                                      <p:cBhvr>
                                        <p:cTn id="64" dur="1000" fill="hold"/>
                                        <p:tgtEl>
                                          <p:spTgt spid="20"/>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1000"/>
                                        <p:tgtEl>
                                          <p:spTgt spid="10"/>
                                        </p:tgtEl>
                                      </p:cBhvr>
                                    </p:animEffect>
                                    <p:anim calcmode="lin" valueType="num">
                                      <p:cBhvr>
                                        <p:cTn id="68" dur="1000" fill="hold"/>
                                        <p:tgtEl>
                                          <p:spTgt spid="10"/>
                                        </p:tgtEl>
                                        <p:attrNameLst>
                                          <p:attrName>ppt_x</p:attrName>
                                        </p:attrNameLst>
                                      </p:cBhvr>
                                      <p:tavLst>
                                        <p:tav tm="0">
                                          <p:val>
                                            <p:strVal val="#ppt_x"/>
                                          </p:val>
                                        </p:tav>
                                        <p:tav tm="100000">
                                          <p:val>
                                            <p:strVal val="#ppt_x"/>
                                          </p:val>
                                        </p:tav>
                                      </p:tavLst>
                                    </p:anim>
                                    <p:anim calcmode="lin" valueType="num">
                                      <p:cBhvr>
                                        <p:cTn id="69" dur="1000" fill="hold"/>
                                        <p:tgtEl>
                                          <p:spTgt spid="1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1000"/>
                                        <p:tgtEl>
                                          <p:spTgt spid="8"/>
                                        </p:tgtEl>
                                      </p:cBhvr>
                                    </p:animEffect>
                                    <p:anim calcmode="lin" valueType="num">
                                      <p:cBhvr>
                                        <p:cTn id="73" dur="1000" fill="hold"/>
                                        <p:tgtEl>
                                          <p:spTgt spid="8"/>
                                        </p:tgtEl>
                                        <p:attrNameLst>
                                          <p:attrName>ppt_x</p:attrName>
                                        </p:attrNameLst>
                                      </p:cBhvr>
                                      <p:tavLst>
                                        <p:tav tm="0">
                                          <p:val>
                                            <p:strVal val="#ppt_x"/>
                                          </p:val>
                                        </p:tav>
                                        <p:tav tm="100000">
                                          <p:val>
                                            <p:strVal val="#ppt_x"/>
                                          </p:val>
                                        </p:tav>
                                      </p:tavLst>
                                    </p:anim>
                                    <p:anim calcmode="lin" valueType="num">
                                      <p:cBhvr>
                                        <p:cTn id="74" dur="1000" fill="hold"/>
                                        <p:tgtEl>
                                          <p:spTgt spid="8"/>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1000"/>
                                        <p:tgtEl>
                                          <p:spTgt spid="21"/>
                                        </p:tgtEl>
                                      </p:cBhvr>
                                    </p:animEffect>
                                    <p:anim calcmode="lin" valueType="num">
                                      <p:cBhvr>
                                        <p:cTn id="78" dur="1000" fill="hold"/>
                                        <p:tgtEl>
                                          <p:spTgt spid="21"/>
                                        </p:tgtEl>
                                        <p:attrNameLst>
                                          <p:attrName>ppt_x</p:attrName>
                                        </p:attrNameLst>
                                      </p:cBhvr>
                                      <p:tavLst>
                                        <p:tav tm="0">
                                          <p:val>
                                            <p:strVal val="#ppt_x"/>
                                          </p:val>
                                        </p:tav>
                                        <p:tav tm="100000">
                                          <p:val>
                                            <p:strVal val="#ppt_x"/>
                                          </p:val>
                                        </p:tav>
                                      </p:tavLst>
                                    </p:anim>
                                    <p:anim calcmode="lin" valueType="num">
                                      <p:cBhvr>
                                        <p:cTn id="79" dur="1000" fill="hold"/>
                                        <p:tgtEl>
                                          <p:spTgt spid="21"/>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1000"/>
                                        <p:tgtEl>
                                          <p:spTgt spid="22"/>
                                        </p:tgtEl>
                                      </p:cBhvr>
                                    </p:animEffect>
                                    <p:anim calcmode="lin" valueType="num">
                                      <p:cBhvr>
                                        <p:cTn id="83" dur="1000" fill="hold"/>
                                        <p:tgtEl>
                                          <p:spTgt spid="22"/>
                                        </p:tgtEl>
                                        <p:attrNameLst>
                                          <p:attrName>ppt_x</p:attrName>
                                        </p:attrNameLst>
                                      </p:cBhvr>
                                      <p:tavLst>
                                        <p:tav tm="0">
                                          <p:val>
                                            <p:strVal val="#ppt_x"/>
                                          </p:val>
                                        </p:tav>
                                        <p:tav tm="100000">
                                          <p:val>
                                            <p:strVal val="#ppt_x"/>
                                          </p:val>
                                        </p:tav>
                                      </p:tavLst>
                                    </p:anim>
                                    <p:anim calcmode="lin" valueType="num">
                                      <p:cBhvr>
                                        <p:cTn id="84" dur="1000" fill="hold"/>
                                        <p:tgtEl>
                                          <p:spTgt spid="22"/>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1000"/>
                                        <p:tgtEl>
                                          <p:spTgt spid="27"/>
                                        </p:tgtEl>
                                      </p:cBhvr>
                                    </p:animEffect>
                                    <p:anim calcmode="lin" valueType="num">
                                      <p:cBhvr>
                                        <p:cTn id="88" dur="1000" fill="hold"/>
                                        <p:tgtEl>
                                          <p:spTgt spid="27"/>
                                        </p:tgtEl>
                                        <p:attrNameLst>
                                          <p:attrName>ppt_x</p:attrName>
                                        </p:attrNameLst>
                                      </p:cBhvr>
                                      <p:tavLst>
                                        <p:tav tm="0">
                                          <p:val>
                                            <p:strVal val="#ppt_x"/>
                                          </p:val>
                                        </p:tav>
                                        <p:tav tm="100000">
                                          <p:val>
                                            <p:strVal val="#ppt_x"/>
                                          </p:val>
                                        </p:tav>
                                      </p:tavLst>
                                    </p:anim>
                                    <p:anim calcmode="lin" valueType="num">
                                      <p:cBhvr>
                                        <p:cTn id="89" dur="1000" fill="hold"/>
                                        <p:tgtEl>
                                          <p:spTgt spid="27"/>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fade">
                                      <p:cBhvr>
                                        <p:cTn id="92" dur="1000"/>
                                        <p:tgtEl>
                                          <p:spTgt spid="23"/>
                                        </p:tgtEl>
                                      </p:cBhvr>
                                    </p:animEffect>
                                    <p:anim calcmode="lin" valueType="num">
                                      <p:cBhvr>
                                        <p:cTn id="93" dur="1000" fill="hold"/>
                                        <p:tgtEl>
                                          <p:spTgt spid="23"/>
                                        </p:tgtEl>
                                        <p:attrNameLst>
                                          <p:attrName>ppt_x</p:attrName>
                                        </p:attrNameLst>
                                      </p:cBhvr>
                                      <p:tavLst>
                                        <p:tav tm="0">
                                          <p:val>
                                            <p:strVal val="#ppt_x"/>
                                          </p:val>
                                        </p:tav>
                                        <p:tav tm="100000">
                                          <p:val>
                                            <p:strVal val="#ppt_x"/>
                                          </p:val>
                                        </p:tav>
                                      </p:tavLst>
                                    </p:anim>
                                    <p:anim calcmode="lin" valueType="num">
                                      <p:cBhvr>
                                        <p:cTn id="94" dur="1000" fill="hold"/>
                                        <p:tgtEl>
                                          <p:spTgt spid="23"/>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1000"/>
                                        <p:tgtEl>
                                          <p:spTgt spid="28"/>
                                        </p:tgtEl>
                                      </p:cBhvr>
                                    </p:animEffect>
                                    <p:anim calcmode="lin" valueType="num">
                                      <p:cBhvr>
                                        <p:cTn id="98" dur="1000" fill="hold"/>
                                        <p:tgtEl>
                                          <p:spTgt spid="28"/>
                                        </p:tgtEl>
                                        <p:attrNameLst>
                                          <p:attrName>ppt_x</p:attrName>
                                        </p:attrNameLst>
                                      </p:cBhvr>
                                      <p:tavLst>
                                        <p:tav tm="0">
                                          <p:val>
                                            <p:strVal val="#ppt_x"/>
                                          </p:val>
                                        </p:tav>
                                        <p:tav tm="100000">
                                          <p:val>
                                            <p:strVal val="#ppt_x"/>
                                          </p:val>
                                        </p:tav>
                                      </p:tavLst>
                                    </p:anim>
                                    <p:anim calcmode="lin" valueType="num">
                                      <p:cBhvr>
                                        <p:cTn id="99" dur="1000" fill="hold"/>
                                        <p:tgtEl>
                                          <p:spTgt spid="28"/>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18"/>
                                        </p:tgtEl>
                                        <p:attrNameLst>
                                          <p:attrName>style.visibility</p:attrName>
                                        </p:attrNameLst>
                                      </p:cBhvr>
                                      <p:to>
                                        <p:strVal val="visible"/>
                                      </p:to>
                                    </p:set>
                                    <p:animEffect transition="in" filter="fade">
                                      <p:cBhvr>
                                        <p:cTn id="102" dur="1000"/>
                                        <p:tgtEl>
                                          <p:spTgt spid="18"/>
                                        </p:tgtEl>
                                      </p:cBhvr>
                                    </p:animEffect>
                                    <p:anim calcmode="lin" valueType="num">
                                      <p:cBhvr>
                                        <p:cTn id="103" dur="1000" fill="hold"/>
                                        <p:tgtEl>
                                          <p:spTgt spid="18"/>
                                        </p:tgtEl>
                                        <p:attrNameLst>
                                          <p:attrName>ppt_x</p:attrName>
                                        </p:attrNameLst>
                                      </p:cBhvr>
                                      <p:tavLst>
                                        <p:tav tm="0">
                                          <p:val>
                                            <p:strVal val="#ppt_x"/>
                                          </p:val>
                                        </p:tav>
                                        <p:tav tm="100000">
                                          <p:val>
                                            <p:strVal val="#ppt_x"/>
                                          </p:val>
                                        </p:tav>
                                      </p:tavLst>
                                    </p:anim>
                                    <p:anim calcmode="lin" valueType="num">
                                      <p:cBhvr>
                                        <p:cTn id="104" dur="1000" fill="hold"/>
                                        <p:tgtEl>
                                          <p:spTgt spid="18"/>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83"/>
                                        </p:tgtEl>
                                        <p:attrNameLst>
                                          <p:attrName>style.visibility</p:attrName>
                                        </p:attrNameLst>
                                      </p:cBhvr>
                                      <p:to>
                                        <p:strVal val="visible"/>
                                      </p:to>
                                    </p:set>
                                    <p:animEffect transition="in" filter="fade">
                                      <p:cBhvr>
                                        <p:cTn id="107" dur="1000"/>
                                        <p:tgtEl>
                                          <p:spTgt spid="83"/>
                                        </p:tgtEl>
                                      </p:cBhvr>
                                    </p:animEffect>
                                    <p:anim calcmode="lin" valueType="num">
                                      <p:cBhvr>
                                        <p:cTn id="108" dur="1000" fill="hold"/>
                                        <p:tgtEl>
                                          <p:spTgt spid="83"/>
                                        </p:tgtEl>
                                        <p:attrNameLst>
                                          <p:attrName>ppt_x</p:attrName>
                                        </p:attrNameLst>
                                      </p:cBhvr>
                                      <p:tavLst>
                                        <p:tav tm="0">
                                          <p:val>
                                            <p:strVal val="#ppt_x"/>
                                          </p:val>
                                        </p:tav>
                                        <p:tav tm="100000">
                                          <p:val>
                                            <p:strVal val="#ppt_x"/>
                                          </p:val>
                                        </p:tav>
                                      </p:tavLst>
                                    </p:anim>
                                    <p:anim calcmode="lin" valueType="num">
                                      <p:cBhvr>
                                        <p:cTn id="109" dur="1000" fill="hold"/>
                                        <p:tgtEl>
                                          <p:spTgt spid="83"/>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80"/>
                                        </p:tgtEl>
                                        <p:attrNameLst>
                                          <p:attrName>style.visibility</p:attrName>
                                        </p:attrNameLst>
                                      </p:cBhvr>
                                      <p:to>
                                        <p:strVal val="visible"/>
                                      </p:to>
                                    </p:set>
                                    <p:animEffect transition="in" filter="fade">
                                      <p:cBhvr>
                                        <p:cTn id="112" dur="1000"/>
                                        <p:tgtEl>
                                          <p:spTgt spid="80"/>
                                        </p:tgtEl>
                                      </p:cBhvr>
                                    </p:animEffect>
                                    <p:anim calcmode="lin" valueType="num">
                                      <p:cBhvr>
                                        <p:cTn id="113" dur="1000" fill="hold"/>
                                        <p:tgtEl>
                                          <p:spTgt spid="80"/>
                                        </p:tgtEl>
                                        <p:attrNameLst>
                                          <p:attrName>ppt_x</p:attrName>
                                        </p:attrNameLst>
                                      </p:cBhvr>
                                      <p:tavLst>
                                        <p:tav tm="0">
                                          <p:val>
                                            <p:strVal val="#ppt_x"/>
                                          </p:val>
                                        </p:tav>
                                        <p:tav tm="100000">
                                          <p:val>
                                            <p:strVal val="#ppt_x"/>
                                          </p:val>
                                        </p:tav>
                                      </p:tavLst>
                                    </p:anim>
                                    <p:anim calcmode="lin" valueType="num">
                                      <p:cBhvr>
                                        <p:cTn id="114" dur="1000" fill="hold"/>
                                        <p:tgtEl>
                                          <p:spTgt spid="80"/>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73"/>
                                        </p:tgtEl>
                                        <p:attrNameLst>
                                          <p:attrName>style.visibility</p:attrName>
                                        </p:attrNameLst>
                                      </p:cBhvr>
                                      <p:to>
                                        <p:strVal val="visible"/>
                                      </p:to>
                                    </p:set>
                                    <p:animEffect transition="in" filter="fade">
                                      <p:cBhvr>
                                        <p:cTn id="117" dur="1000"/>
                                        <p:tgtEl>
                                          <p:spTgt spid="73"/>
                                        </p:tgtEl>
                                      </p:cBhvr>
                                    </p:animEffect>
                                    <p:anim calcmode="lin" valueType="num">
                                      <p:cBhvr>
                                        <p:cTn id="118" dur="1000" fill="hold"/>
                                        <p:tgtEl>
                                          <p:spTgt spid="73"/>
                                        </p:tgtEl>
                                        <p:attrNameLst>
                                          <p:attrName>ppt_x</p:attrName>
                                        </p:attrNameLst>
                                      </p:cBhvr>
                                      <p:tavLst>
                                        <p:tav tm="0">
                                          <p:val>
                                            <p:strVal val="#ppt_x"/>
                                          </p:val>
                                        </p:tav>
                                        <p:tav tm="100000">
                                          <p:val>
                                            <p:strVal val="#ppt_x"/>
                                          </p:val>
                                        </p:tav>
                                      </p:tavLst>
                                    </p:anim>
                                    <p:anim calcmode="lin" valueType="num">
                                      <p:cBhvr>
                                        <p:cTn id="119" dur="1000" fill="hold"/>
                                        <p:tgtEl>
                                          <p:spTgt spid="73"/>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70"/>
                                        </p:tgtEl>
                                        <p:attrNameLst>
                                          <p:attrName>style.visibility</p:attrName>
                                        </p:attrNameLst>
                                      </p:cBhvr>
                                      <p:to>
                                        <p:strVal val="visible"/>
                                      </p:to>
                                    </p:set>
                                    <p:animEffect transition="in" filter="fade">
                                      <p:cBhvr>
                                        <p:cTn id="122" dur="1000"/>
                                        <p:tgtEl>
                                          <p:spTgt spid="70"/>
                                        </p:tgtEl>
                                      </p:cBhvr>
                                    </p:animEffect>
                                    <p:anim calcmode="lin" valueType="num">
                                      <p:cBhvr>
                                        <p:cTn id="123" dur="1000" fill="hold"/>
                                        <p:tgtEl>
                                          <p:spTgt spid="70"/>
                                        </p:tgtEl>
                                        <p:attrNameLst>
                                          <p:attrName>ppt_x</p:attrName>
                                        </p:attrNameLst>
                                      </p:cBhvr>
                                      <p:tavLst>
                                        <p:tav tm="0">
                                          <p:val>
                                            <p:strVal val="#ppt_x"/>
                                          </p:val>
                                        </p:tav>
                                        <p:tav tm="100000">
                                          <p:val>
                                            <p:strVal val="#ppt_x"/>
                                          </p:val>
                                        </p:tav>
                                      </p:tavLst>
                                    </p:anim>
                                    <p:anim calcmode="lin" valueType="num">
                                      <p:cBhvr>
                                        <p:cTn id="124" dur="1000" fill="hold"/>
                                        <p:tgtEl>
                                          <p:spTgt spid="70"/>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77"/>
                                        </p:tgtEl>
                                        <p:attrNameLst>
                                          <p:attrName>style.visibility</p:attrName>
                                        </p:attrNameLst>
                                      </p:cBhvr>
                                      <p:to>
                                        <p:strVal val="visible"/>
                                      </p:to>
                                    </p:set>
                                    <p:animEffect transition="in" filter="fade">
                                      <p:cBhvr>
                                        <p:cTn id="127" dur="1000"/>
                                        <p:tgtEl>
                                          <p:spTgt spid="77"/>
                                        </p:tgtEl>
                                      </p:cBhvr>
                                    </p:animEffect>
                                    <p:anim calcmode="lin" valueType="num">
                                      <p:cBhvr>
                                        <p:cTn id="128" dur="1000" fill="hold"/>
                                        <p:tgtEl>
                                          <p:spTgt spid="77"/>
                                        </p:tgtEl>
                                        <p:attrNameLst>
                                          <p:attrName>ppt_x</p:attrName>
                                        </p:attrNameLst>
                                      </p:cBhvr>
                                      <p:tavLst>
                                        <p:tav tm="0">
                                          <p:val>
                                            <p:strVal val="#ppt_x"/>
                                          </p:val>
                                        </p:tav>
                                        <p:tav tm="100000">
                                          <p:val>
                                            <p:strVal val="#ppt_x"/>
                                          </p:val>
                                        </p:tav>
                                      </p:tavLst>
                                    </p:anim>
                                    <p:anim calcmode="lin" valueType="num">
                                      <p:cBhvr>
                                        <p:cTn id="129" dur="1000" fill="hold"/>
                                        <p:tgtEl>
                                          <p:spTgt spid="77"/>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82"/>
                                        </p:tgtEl>
                                        <p:attrNameLst>
                                          <p:attrName>style.visibility</p:attrName>
                                        </p:attrNameLst>
                                      </p:cBhvr>
                                      <p:to>
                                        <p:strVal val="visible"/>
                                      </p:to>
                                    </p:set>
                                    <p:animEffect transition="in" filter="fade">
                                      <p:cBhvr>
                                        <p:cTn id="132" dur="1000"/>
                                        <p:tgtEl>
                                          <p:spTgt spid="82"/>
                                        </p:tgtEl>
                                      </p:cBhvr>
                                    </p:animEffect>
                                    <p:anim calcmode="lin" valueType="num">
                                      <p:cBhvr>
                                        <p:cTn id="133" dur="1000" fill="hold"/>
                                        <p:tgtEl>
                                          <p:spTgt spid="82"/>
                                        </p:tgtEl>
                                        <p:attrNameLst>
                                          <p:attrName>ppt_x</p:attrName>
                                        </p:attrNameLst>
                                      </p:cBhvr>
                                      <p:tavLst>
                                        <p:tav tm="0">
                                          <p:val>
                                            <p:strVal val="#ppt_x"/>
                                          </p:val>
                                        </p:tav>
                                        <p:tav tm="100000">
                                          <p:val>
                                            <p:strVal val="#ppt_x"/>
                                          </p:val>
                                        </p:tav>
                                      </p:tavLst>
                                    </p:anim>
                                    <p:anim calcmode="lin" valueType="num">
                                      <p:cBhvr>
                                        <p:cTn id="134"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2" presetClass="entr" presetSubtype="1" fill="hold" grpId="0" nodeType="clickEffect">
                                  <p:stCondLst>
                                    <p:cond delay="0"/>
                                  </p:stCondLst>
                                  <p:childTnLst>
                                    <p:set>
                                      <p:cBhvr>
                                        <p:cTn id="138" dur="1" fill="hold">
                                          <p:stCondLst>
                                            <p:cond delay="0"/>
                                          </p:stCondLst>
                                        </p:cTn>
                                        <p:tgtEl>
                                          <p:spTgt spid="9"/>
                                        </p:tgtEl>
                                        <p:attrNameLst>
                                          <p:attrName>style.visibility</p:attrName>
                                        </p:attrNameLst>
                                      </p:cBhvr>
                                      <p:to>
                                        <p:strVal val="visible"/>
                                      </p:to>
                                    </p:set>
                                    <p:animEffect transition="in" filter="wipe(up)">
                                      <p:cBhvr>
                                        <p:cTn id="139" dur="1000"/>
                                        <p:tgtEl>
                                          <p:spTgt spid="9"/>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30"/>
                                        </p:tgtEl>
                                        <p:attrNameLst>
                                          <p:attrName>style.visibility</p:attrName>
                                        </p:attrNameLst>
                                      </p:cBhvr>
                                      <p:to>
                                        <p:strVal val="visible"/>
                                      </p:to>
                                    </p:set>
                                    <p:animEffect transition="in" filter="wipe(left)">
                                      <p:cBhvr>
                                        <p:cTn id="144" dur="1000"/>
                                        <p:tgtEl>
                                          <p:spTgt spid="30"/>
                                        </p:tgtEl>
                                      </p:cBhvr>
                                    </p:animEffect>
                                  </p:childTnLst>
                                </p:cTn>
                              </p:par>
                            </p:childTnLst>
                          </p:cTn>
                        </p:par>
                        <p:par>
                          <p:cTn id="145" fill="hold">
                            <p:stCondLst>
                              <p:cond delay="1000"/>
                            </p:stCondLst>
                            <p:childTnLst>
                              <p:par>
                                <p:cTn id="146" presetID="22" presetClass="entr" presetSubtype="8" fill="hold" grpId="0" nodeType="afterEffect">
                                  <p:stCondLst>
                                    <p:cond delay="0"/>
                                  </p:stCondLst>
                                  <p:childTnLst>
                                    <p:set>
                                      <p:cBhvr>
                                        <p:cTn id="147" dur="1" fill="hold">
                                          <p:stCondLst>
                                            <p:cond delay="0"/>
                                          </p:stCondLst>
                                        </p:cTn>
                                        <p:tgtEl>
                                          <p:spTgt spid="31"/>
                                        </p:tgtEl>
                                        <p:attrNameLst>
                                          <p:attrName>style.visibility</p:attrName>
                                        </p:attrNameLst>
                                      </p:cBhvr>
                                      <p:to>
                                        <p:strVal val="visible"/>
                                      </p:to>
                                    </p:set>
                                    <p:animEffect transition="in" filter="wipe(left)">
                                      <p:cBhvr>
                                        <p:cTn id="148" dur="1000"/>
                                        <p:tgtEl>
                                          <p:spTgt spid="31"/>
                                        </p:tgtEl>
                                      </p:cBhvr>
                                    </p:animEffect>
                                  </p:childTnLst>
                                </p:cTn>
                              </p:par>
                            </p:childTnLst>
                          </p:cTn>
                        </p:par>
                        <p:par>
                          <p:cTn id="149" fill="hold">
                            <p:stCondLst>
                              <p:cond delay="2000"/>
                            </p:stCondLst>
                            <p:childTnLst>
                              <p:par>
                                <p:cTn id="150" presetID="22" presetClass="entr" presetSubtype="8" fill="hold" grpId="0" nodeType="afterEffect">
                                  <p:stCondLst>
                                    <p:cond delay="0"/>
                                  </p:stCondLst>
                                  <p:childTnLst>
                                    <p:set>
                                      <p:cBhvr>
                                        <p:cTn id="151" dur="1" fill="hold">
                                          <p:stCondLst>
                                            <p:cond delay="0"/>
                                          </p:stCondLst>
                                        </p:cTn>
                                        <p:tgtEl>
                                          <p:spTgt spid="32"/>
                                        </p:tgtEl>
                                        <p:attrNameLst>
                                          <p:attrName>style.visibility</p:attrName>
                                        </p:attrNameLst>
                                      </p:cBhvr>
                                      <p:to>
                                        <p:strVal val="visible"/>
                                      </p:to>
                                    </p:set>
                                    <p:animEffect transition="in" filter="wipe(left)">
                                      <p:cBhvr>
                                        <p:cTn id="152" dur="1000"/>
                                        <p:tgtEl>
                                          <p:spTgt spid="32"/>
                                        </p:tgtEl>
                                      </p:cBhvr>
                                    </p:animEffect>
                                  </p:childTnLst>
                                </p:cTn>
                              </p:par>
                            </p:childTnLst>
                          </p:cTn>
                        </p:par>
                        <p:par>
                          <p:cTn id="153" fill="hold">
                            <p:stCondLst>
                              <p:cond delay="3000"/>
                            </p:stCondLst>
                            <p:childTnLst>
                              <p:par>
                                <p:cTn id="154" presetID="22" presetClass="entr" presetSubtype="8" fill="hold" grpId="0" nodeType="afterEffect">
                                  <p:stCondLst>
                                    <p:cond delay="0"/>
                                  </p:stCondLst>
                                  <p:childTnLst>
                                    <p:set>
                                      <p:cBhvr>
                                        <p:cTn id="155" dur="1" fill="hold">
                                          <p:stCondLst>
                                            <p:cond delay="0"/>
                                          </p:stCondLst>
                                        </p:cTn>
                                        <p:tgtEl>
                                          <p:spTgt spid="33"/>
                                        </p:tgtEl>
                                        <p:attrNameLst>
                                          <p:attrName>style.visibility</p:attrName>
                                        </p:attrNameLst>
                                      </p:cBhvr>
                                      <p:to>
                                        <p:strVal val="visible"/>
                                      </p:to>
                                    </p:set>
                                    <p:animEffect transition="in" filter="wipe(left)">
                                      <p:cBhvr>
                                        <p:cTn id="156" dur="1000"/>
                                        <p:tgtEl>
                                          <p:spTgt spid="33"/>
                                        </p:tgtEl>
                                      </p:cBhvr>
                                    </p:animEffect>
                                  </p:childTnLst>
                                </p:cTn>
                              </p:par>
                            </p:childTnLst>
                          </p:cTn>
                        </p:par>
                        <p:par>
                          <p:cTn id="157" fill="hold">
                            <p:stCondLst>
                              <p:cond delay="4000"/>
                            </p:stCondLst>
                            <p:childTnLst>
                              <p:par>
                                <p:cTn id="158" presetID="22" presetClass="entr" presetSubtype="8" fill="hold" grpId="0" nodeType="afterEffect">
                                  <p:stCondLst>
                                    <p:cond delay="0"/>
                                  </p:stCondLst>
                                  <p:childTnLst>
                                    <p:set>
                                      <p:cBhvr>
                                        <p:cTn id="159" dur="1" fill="hold">
                                          <p:stCondLst>
                                            <p:cond delay="0"/>
                                          </p:stCondLst>
                                        </p:cTn>
                                        <p:tgtEl>
                                          <p:spTgt spid="34"/>
                                        </p:tgtEl>
                                        <p:attrNameLst>
                                          <p:attrName>style.visibility</p:attrName>
                                        </p:attrNameLst>
                                      </p:cBhvr>
                                      <p:to>
                                        <p:strVal val="visible"/>
                                      </p:to>
                                    </p:set>
                                    <p:animEffect transition="in" filter="wipe(left)">
                                      <p:cBhvr>
                                        <p:cTn id="160" dur="1000"/>
                                        <p:tgtEl>
                                          <p:spTgt spid="34"/>
                                        </p:tgtEl>
                                      </p:cBhvr>
                                    </p:animEffect>
                                  </p:childTnLst>
                                </p:cTn>
                              </p:par>
                            </p:childTnLst>
                          </p:cTn>
                        </p:par>
                        <p:par>
                          <p:cTn id="161" fill="hold">
                            <p:stCondLst>
                              <p:cond delay="5000"/>
                            </p:stCondLst>
                            <p:childTnLst>
                              <p:par>
                                <p:cTn id="162" presetID="22" presetClass="entr" presetSubtype="8" fill="hold" grpId="0" nodeType="afterEffect">
                                  <p:stCondLst>
                                    <p:cond delay="0"/>
                                  </p:stCondLst>
                                  <p:childTnLst>
                                    <p:set>
                                      <p:cBhvr>
                                        <p:cTn id="163" dur="1" fill="hold">
                                          <p:stCondLst>
                                            <p:cond delay="0"/>
                                          </p:stCondLst>
                                        </p:cTn>
                                        <p:tgtEl>
                                          <p:spTgt spid="35"/>
                                        </p:tgtEl>
                                        <p:attrNameLst>
                                          <p:attrName>style.visibility</p:attrName>
                                        </p:attrNameLst>
                                      </p:cBhvr>
                                      <p:to>
                                        <p:strVal val="visible"/>
                                      </p:to>
                                    </p:set>
                                    <p:animEffect transition="in" filter="wipe(left)">
                                      <p:cBhvr>
                                        <p:cTn id="164" dur="1000"/>
                                        <p:tgtEl>
                                          <p:spTgt spid="35"/>
                                        </p:tgtEl>
                                      </p:cBhvr>
                                    </p:animEffect>
                                  </p:childTnLst>
                                </p:cTn>
                              </p:par>
                            </p:childTnLst>
                          </p:cTn>
                        </p:par>
                        <p:par>
                          <p:cTn id="165" fill="hold">
                            <p:stCondLst>
                              <p:cond delay="6000"/>
                            </p:stCondLst>
                            <p:childTnLst>
                              <p:par>
                                <p:cTn id="166" presetID="22" presetClass="entr" presetSubtype="8" fill="hold" grpId="0" nodeType="afterEffect">
                                  <p:stCondLst>
                                    <p:cond delay="0"/>
                                  </p:stCondLst>
                                  <p:childTnLst>
                                    <p:set>
                                      <p:cBhvr>
                                        <p:cTn id="167" dur="1" fill="hold">
                                          <p:stCondLst>
                                            <p:cond delay="0"/>
                                          </p:stCondLst>
                                        </p:cTn>
                                        <p:tgtEl>
                                          <p:spTgt spid="36"/>
                                        </p:tgtEl>
                                        <p:attrNameLst>
                                          <p:attrName>style.visibility</p:attrName>
                                        </p:attrNameLst>
                                      </p:cBhvr>
                                      <p:to>
                                        <p:strVal val="visible"/>
                                      </p:to>
                                    </p:set>
                                    <p:animEffect transition="in" filter="wipe(left)">
                                      <p:cBhvr>
                                        <p:cTn id="168" dur="1000"/>
                                        <p:tgtEl>
                                          <p:spTgt spid="36"/>
                                        </p:tgtEl>
                                      </p:cBhvr>
                                    </p:animEffect>
                                  </p:childTnLst>
                                </p:cTn>
                              </p:par>
                            </p:childTnLst>
                          </p:cTn>
                        </p:par>
                        <p:par>
                          <p:cTn id="169" fill="hold">
                            <p:stCondLst>
                              <p:cond delay="7000"/>
                            </p:stCondLst>
                            <p:childTnLst>
                              <p:par>
                                <p:cTn id="170" presetID="22" presetClass="entr" presetSubtype="8" fill="hold" grpId="0" nodeType="afterEffect">
                                  <p:stCondLst>
                                    <p:cond delay="0"/>
                                  </p:stCondLst>
                                  <p:childTnLst>
                                    <p:set>
                                      <p:cBhvr>
                                        <p:cTn id="171" dur="1" fill="hold">
                                          <p:stCondLst>
                                            <p:cond delay="0"/>
                                          </p:stCondLst>
                                        </p:cTn>
                                        <p:tgtEl>
                                          <p:spTgt spid="37"/>
                                        </p:tgtEl>
                                        <p:attrNameLst>
                                          <p:attrName>style.visibility</p:attrName>
                                        </p:attrNameLst>
                                      </p:cBhvr>
                                      <p:to>
                                        <p:strVal val="visible"/>
                                      </p:to>
                                    </p:set>
                                    <p:animEffect transition="in" filter="wipe(left)">
                                      <p:cBhvr>
                                        <p:cTn id="172" dur="1000"/>
                                        <p:tgtEl>
                                          <p:spTgt spid="37"/>
                                        </p:tgtEl>
                                      </p:cBhvr>
                                    </p:animEffect>
                                  </p:childTnLst>
                                </p:cTn>
                              </p:par>
                            </p:childTnLst>
                          </p:cTn>
                        </p:par>
                        <p:par>
                          <p:cTn id="173" fill="hold">
                            <p:stCondLst>
                              <p:cond delay="8000"/>
                            </p:stCondLst>
                            <p:childTnLst>
                              <p:par>
                                <p:cTn id="174" presetID="22" presetClass="entr" presetSubtype="8" fill="hold" grpId="0" nodeType="afterEffect">
                                  <p:stCondLst>
                                    <p:cond delay="0"/>
                                  </p:stCondLst>
                                  <p:childTnLst>
                                    <p:set>
                                      <p:cBhvr>
                                        <p:cTn id="175" dur="1" fill="hold">
                                          <p:stCondLst>
                                            <p:cond delay="0"/>
                                          </p:stCondLst>
                                        </p:cTn>
                                        <p:tgtEl>
                                          <p:spTgt spid="38"/>
                                        </p:tgtEl>
                                        <p:attrNameLst>
                                          <p:attrName>style.visibility</p:attrName>
                                        </p:attrNameLst>
                                      </p:cBhvr>
                                      <p:to>
                                        <p:strVal val="visible"/>
                                      </p:to>
                                    </p:set>
                                    <p:animEffect transition="in" filter="wipe(left)">
                                      <p:cBhvr>
                                        <p:cTn id="176" dur="1000"/>
                                        <p:tgtEl>
                                          <p:spTgt spid="38"/>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4" fill="hold" grpId="0" nodeType="clickEffect">
                                  <p:stCondLst>
                                    <p:cond delay="0"/>
                                  </p:stCondLst>
                                  <p:childTnLst>
                                    <p:set>
                                      <p:cBhvr>
                                        <p:cTn id="180" dur="1" fill="hold">
                                          <p:stCondLst>
                                            <p:cond delay="0"/>
                                          </p:stCondLst>
                                        </p:cTn>
                                        <p:tgtEl>
                                          <p:spTgt spid="40"/>
                                        </p:tgtEl>
                                        <p:attrNameLst>
                                          <p:attrName>style.visibility</p:attrName>
                                        </p:attrNameLst>
                                      </p:cBhvr>
                                      <p:to>
                                        <p:strVal val="visible"/>
                                      </p:to>
                                    </p:set>
                                    <p:animEffect transition="in" filter="wipe(down)">
                                      <p:cBhvr>
                                        <p:cTn id="181" dur="1000"/>
                                        <p:tgtEl>
                                          <p:spTgt spid="40"/>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1" fill="hold" grpId="0" nodeType="clickEffect">
                                  <p:stCondLst>
                                    <p:cond delay="0"/>
                                  </p:stCondLst>
                                  <p:childTnLst>
                                    <p:set>
                                      <p:cBhvr>
                                        <p:cTn id="185" dur="1" fill="hold">
                                          <p:stCondLst>
                                            <p:cond delay="0"/>
                                          </p:stCondLst>
                                        </p:cTn>
                                        <p:tgtEl>
                                          <p:spTgt spid="41"/>
                                        </p:tgtEl>
                                        <p:attrNameLst>
                                          <p:attrName>style.visibility</p:attrName>
                                        </p:attrNameLst>
                                      </p:cBhvr>
                                      <p:to>
                                        <p:strVal val="visible"/>
                                      </p:to>
                                    </p:set>
                                    <p:animEffect transition="in" filter="wipe(up)">
                                      <p:cBhvr>
                                        <p:cTn id="186" dur="1000"/>
                                        <p:tgtEl>
                                          <p:spTgt spid="41"/>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2" fill="hold" grpId="0" nodeType="clickEffect">
                                  <p:stCondLst>
                                    <p:cond delay="0"/>
                                  </p:stCondLst>
                                  <p:childTnLst>
                                    <p:set>
                                      <p:cBhvr>
                                        <p:cTn id="190" dur="1" fill="hold">
                                          <p:stCondLst>
                                            <p:cond delay="0"/>
                                          </p:stCondLst>
                                        </p:cTn>
                                        <p:tgtEl>
                                          <p:spTgt spid="42"/>
                                        </p:tgtEl>
                                        <p:attrNameLst>
                                          <p:attrName>style.visibility</p:attrName>
                                        </p:attrNameLst>
                                      </p:cBhvr>
                                      <p:to>
                                        <p:strVal val="visible"/>
                                      </p:to>
                                    </p:set>
                                    <p:animEffect transition="in" filter="wipe(right)">
                                      <p:cBhvr>
                                        <p:cTn id="191" dur="1000"/>
                                        <p:tgtEl>
                                          <p:spTgt spid="42"/>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1" fill="hold" grpId="0" nodeType="clickEffect">
                                  <p:stCondLst>
                                    <p:cond delay="0"/>
                                  </p:stCondLst>
                                  <p:childTnLst>
                                    <p:set>
                                      <p:cBhvr>
                                        <p:cTn id="195" dur="1" fill="hold">
                                          <p:stCondLst>
                                            <p:cond delay="0"/>
                                          </p:stCondLst>
                                        </p:cTn>
                                        <p:tgtEl>
                                          <p:spTgt spid="43"/>
                                        </p:tgtEl>
                                        <p:attrNameLst>
                                          <p:attrName>style.visibility</p:attrName>
                                        </p:attrNameLst>
                                      </p:cBhvr>
                                      <p:to>
                                        <p:strVal val="visible"/>
                                      </p:to>
                                    </p:set>
                                    <p:animEffect transition="in" filter="wipe(up)">
                                      <p:cBhvr>
                                        <p:cTn id="196" dur="1000"/>
                                        <p:tgtEl>
                                          <p:spTgt spid="43"/>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grpId="0" nodeType="clickEffect">
                                  <p:stCondLst>
                                    <p:cond delay="0"/>
                                  </p:stCondLst>
                                  <p:childTnLst>
                                    <p:set>
                                      <p:cBhvr>
                                        <p:cTn id="200" dur="1" fill="hold">
                                          <p:stCondLst>
                                            <p:cond delay="0"/>
                                          </p:stCondLst>
                                        </p:cTn>
                                        <p:tgtEl>
                                          <p:spTgt spid="44"/>
                                        </p:tgtEl>
                                        <p:attrNameLst>
                                          <p:attrName>style.visibility</p:attrName>
                                        </p:attrNameLst>
                                      </p:cBhvr>
                                      <p:to>
                                        <p:strVal val="visible"/>
                                      </p:to>
                                    </p:set>
                                    <p:animEffect transition="in" filter="wipe(left)">
                                      <p:cBhvr>
                                        <p:cTn id="201" dur="1000"/>
                                        <p:tgtEl>
                                          <p:spTgt spid="44"/>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1" fill="hold" grpId="0" nodeType="clickEffect">
                                  <p:stCondLst>
                                    <p:cond delay="0"/>
                                  </p:stCondLst>
                                  <p:childTnLst>
                                    <p:set>
                                      <p:cBhvr>
                                        <p:cTn id="205" dur="1" fill="hold">
                                          <p:stCondLst>
                                            <p:cond delay="0"/>
                                          </p:stCondLst>
                                        </p:cTn>
                                        <p:tgtEl>
                                          <p:spTgt spid="45"/>
                                        </p:tgtEl>
                                        <p:attrNameLst>
                                          <p:attrName>style.visibility</p:attrName>
                                        </p:attrNameLst>
                                      </p:cBhvr>
                                      <p:to>
                                        <p:strVal val="visible"/>
                                      </p:to>
                                    </p:set>
                                    <p:animEffect transition="in" filter="wipe(up)">
                                      <p:cBhvr>
                                        <p:cTn id="206" dur="1000"/>
                                        <p:tgtEl>
                                          <p:spTgt spid="45"/>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8" fill="hold" grpId="0" nodeType="clickEffect">
                                  <p:stCondLst>
                                    <p:cond delay="0"/>
                                  </p:stCondLst>
                                  <p:childTnLst>
                                    <p:set>
                                      <p:cBhvr>
                                        <p:cTn id="210" dur="1" fill="hold">
                                          <p:stCondLst>
                                            <p:cond delay="0"/>
                                          </p:stCondLst>
                                        </p:cTn>
                                        <p:tgtEl>
                                          <p:spTgt spid="47"/>
                                        </p:tgtEl>
                                        <p:attrNameLst>
                                          <p:attrName>style.visibility</p:attrName>
                                        </p:attrNameLst>
                                      </p:cBhvr>
                                      <p:to>
                                        <p:strVal val="visible"/>
                                      </p:to>
                                    </p:set>
                                    <p:animEffect transition="in" filter="wipe(left)">
                                      <p:cBhvr>
                                        <p:cTn id="211" dur="1000"/>
                                        <p:tgtEl>
                                          <p:spTgt spid="47"/>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grpId="0" nodeType="clickEffect">
                                  <p:stCondLst>
                                    <p:cond delay="0"/>
                                  </p:stCondLst>
                                  <p:childTnLst>
                                    <p:set>
                                      <p:cBhvr>
                                        <p:cTn id="215" dur="1" fill="hold">
                                          <p:stCondLst>
                                            <p:cond delay="0"/>
                                          </p:stCondLst>
                                        </p:cTn>
                                        <p:tgtEl>
                                          <p:spTgt spid="48"/>
                                        </p:tgtEl>
                                        <p:attrNameLst>
                                          <p:attrName>style.visibility</p:attrName>
                                        </p:attrNameLst>
                                      </p:cBhvr>
                                      <p:to>
                                        <p:strVal val="visible"/>
                                      </p:to>
                                    </p:set>
                                    <p:animEffect transition="in" filter="wipe(left)">
                                      <p:cBhvr>
                                        <p:cTn id="216" dur="1000"/>
                                        <p:tgtEl>
                                          <p:spTgt spid="48"/>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2" fill="hold" grpId="0" nodeType="clickEffect">
                                  <p:stCondLst>
                                    <p:cond delay="0"/>
                                  </p:stCondLst>
                                  <p:childTnLst>
                                    <p:set>
                                      <p:cBhvr>
                                        <p:cTn id="220" dur="1" fill="hold">
                                          <p:stCondLst>
                                            <p:cond delay="0"/>
                                          </p:stCondLst>
                                        </p:cTn>
                                        <p:tgtEl>
                                          <p:spTgt spid="46"/>
                                        </p:tgtEl>
                                        <p:attrNameLst>
                                          <p:attrName>style.visibility</p:attrName>
                                        </p:attrNameLst>
                                      </p:cBhvr>
                                      <p:to>
                                        <p:strVal val="visible"/>
                                      </p:to>
                                    </p:set>
                                    <p:animEffect transition="in" filter="wipe(right)">
                                      <p:cBhvr>
                                        <p:cTn id="221" dur="1000"/>
                                        <p:tgtEl>
                                          <p:spTgt spid="46"/>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1" fill="hold" grpId="0" nodeType="clickEffect">
                                  <p:stCondLst>
                                    <p:cond delay="0"/>
                                  </p:stCondLst>
                                  <p:childTnLst>
                                    <p:set>
                                      <p:cBhvr>
                                        <p:cTn id="225" dur="1" fill="hold">
                                          <p:stCondLst>
                                            <p:cond delay="0"/>
                                          </p:stCondLst>
                                        </p:cTn>
                                        <p:tgtEl>
                                          <p:spTgt spid="51"/>
                                        </p:tgtEl>
                                        <p:attrNameLst>
                                          <p:attrName>style.visibility</p:attrName>
                                        </p:attrNameLst>
                                      </p:cBhvr>
                                      <p:to>
                                        <p:strVal val="visible"/>
                                      </p:to>
                                    </p:set>
                                    <p:animEffect transition="in" filter="wipe(up)">
                                      <p:cBhvr>
                                        <p:cTn id="226" dur="1000"/>
                                        <p:tgtEl>
                                          <p:spTgt spid="51"/>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1" fill="hold" grpId="0" nodeType="clickEffect">
                                  <p:stCondLst>
                                    <p:cond delay="0"/>
                                  </p:stCondLst>
                                  <p:childTnLst>
                                    <p:set>
                                      <p:cBhvr>
                                        <p:cTn id="230" dur="1" fill="hold">
                                          <p:stCondLst>
                                            <p:cond delay="0"/>
                                          </p:stCondLst>
                                        </p:cTn>
                                        <p:tgtEl>
                                          <p:spTgt spid="49"/>
                                        </p:tgtEl>
                                        <p:attrNameLst>
                                          <p:attrName>style.visibility</p:attrName>
                                        </p:attrNameLst>
                                      </p:cBhvr>
                                      <p:to>
                                        <p:strVal val="visible"/>
                                      </p:to>
                                    </p:set>
                                    <p:animEffect transition="in" filter="wipe(up)">
                                      <p:cBhvr>
                                        <p:cTn id="231" dur="1000"/>
                                        <p:tgtEl>
                                          <p:spTgt spid="49"/>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1" fill="hold" grpId="0" nodeType="clickEffect">
                                  <p:stCondLst>
                                    <p:cond delay="0"/>
                                  </p:stCondLst>
                                  <p:childTnLst>
                                    <p:set>
                                      <p:cBhvr>
                                        <p:cTn id="235" dur="1" fill="hold">
                                          <p:stCondLst>
                                            <p:cond delay="0"/>
                                          </p:stCondLst>
                                        </p:cTn>
                                        <p:tgtEl>
                                          <p:spTgt spid="50"/>
                                        </p:tgtEl>
                                        <p:attrNameLst>
                                          <p:attrName>style.visibility</p:attrName>
                                        </p:attrNameLst>
                                      </p:cBhvr>
                                      <p:to>
                                        <p:strVal val="visible"/>
                                      </p:to>
                                    </p:set>
                                    <p:animEffect transition="in" filter="wipe(up)">
                                      <p:cBhvr>
                                        <p:cTn id="236" dur="1000"/>
                                        <p:tgtEl>
                                          <p:spTgt spid="50"/>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2" fill="hold" grpId="0" nodeType="clickEffect">
                                  <p:stCondLst>
                                    <p:cond delay="0"/>
                                  </p:stCondLst>
                                  <p:childTnLst>
                                    <p:set>
                                      <p:cBhvr>
                                        <p:cTn id="240" dur="1" fill="hold">
                                          <p:stCondLst>
                                            <p:cond delay="0"/>
                                          </p:stCondLst>
                                        </p:cTn>
                                        <p:tgtEl>
                                          <p:spTgt spid="52"/>
                                        </p:tgtEl>
                                        <p:attrNameLst>
                                          <p:attrName>style.visibility</p:attrName>
                                        </p:attrNameLst>
                                      </p:cBhvr>
                                      <p:to>
                                        <p:strVal val="visible"/>
                                      </p:to>
                                    </p:set>
                                    <p:animEffect transition="in" filter="wipe(right)">
                                      <p:cBhvr>
                                        <p:cTn id="241" dur="1000"/>
                                        <p:tgtEl>
                                          <p:spTgt spid="52"/>
                                        </p:tgtEl>
                                      </p:cBhvr>
                                    </p:animEffect>
                                  </p:childTnLst>
                                </p:cTn>
                              </p:par>
                            </p:childTnLst>
                          </p:cTn>
                        </p:par>
                      </p:childTnLst>
                    </p:cTn>
                  </p:par>
                  <p:par>
                    <p:cTn id="242" fill="hold">
                      <p:stCondLst>
                        <p:cond delay="indefinite"/>
                      </p:stCondLst>
                      <p:childTnLst>
                        <p:par>
                          <p:cTn id="243" fill="hold">
                            <p:stCondLst>
                              <p:cond delay="0"/>
                            </p:stCondLst>
                            <p:childTnLst>
                              <p:par>
                                <p:cTn id="244" presetID="22" presetClass="entr" presetSubtype="8" fill="hold" grpId="0" nodeType="clickEffect">
                                  <p:stCondLst>
                                    <p:cond delay="0"/>
                                  </p:stCondLst>
                                  <p:childTnLst>
                                    <p:set>
                                      <p:cBhvr>
                                        <p:cTn id="245" dur="1" fill="hold">
                                          <p:stCondLst>
                                            <p:cond delay="0"/>
                                          </p:stCondLst>
                                        </p:cTn>
                                        <p:tgtEl>
                                          <p:spTgt spid="53"/>
                                        </p:tgtEl>
                                        <p:attrNameLst>
                                          <p:attrName>style.visibility</p:attrName>
                                        </p:attrNameLst>
                                      </p:cBhvr>
                                      <p:to>
                                        <p:strVal val="visible"/>
                                      </p:to>
                                    </p:set>
                                    <p:animEffect transition="in" filter="wipe(left)">
                                      <p:cBhvr>
                                        <p:cTn id="246" dur="1000"/>
                                        <p:tgtEl>
                                          <p:spTgt spid="53"/>
                                        </p:tgtEl>
                                      </p:cBhvr>
                                    </p:animEffect>
                                  </p:childTnLst>
                                </p:cTn>
                              </p:par>
                            </p:childTnLst>
                          </p:cTn>
                        </p:par>
                      </p:childTnLst>
                    </p:cTn>
                  </p:par>
                  <p:par>
                    <p:cTn id="247" fill="hold">
                      <p:stCondLst>
                        <p:cond delay="indefinite"/>
                      </p:stCondLst>
                      <p:childTnLst>
                        <p:par>
                          <p:cTn id="248" fill="hold">
                            <p:stCondLst>
                              <p:cond delay="0"/>
                            </p:stCondLst>
                            <p:childTnLst>
                              <p:par>
                                <p:cTn id="249" presetID="22" presetClass="entr" presetSubtype="8" fill="hold" grpId="0" nodeType="clickEffect">
                                  <p:stCondLst>
                                    <p:cond delay="0"/>
                                  </p:stCondLst>
                                  <p:childTnLst>
                                    <p:set>
                                      <p:cBhvr>
                                        <p:cTn id="250" dur="1" fill="hold">
                                          <p:stCondLst>
                                            <p:cond delay="0"/>
                                          </p:stCondLst>
                                        </p:cTn>
                                        <p:tgtEl>
                                          <p:spTgt spid="39"/>
                                        </p:tgtEl>
                                        <p:attrNameLst>
                                          <p:attrName>style.visibility</p:attrName>
                                        </p:attrNameLst>
                                      </p:cBhvr>
                                      <p:to>
                                        <p:strVal val="visible"/>
                                      </p:to>
                                    </p:set>
                                    <p:animEffect transition="in" filter="wipe(left)">
                                      <p:cBhvr>
                                        <p:cTn id="251" dur="1000"/>
                                        <p:tgtEl>
                                          <p:spTgt spid="39"/>
                                        </p:tgtEl>
                                      </p:cBhvr>
                                    </p:animEffect>
                                  </p:childTnLst>
                                </p:cTn>
                              </p:par>
                            </p:childTnLst>
                          </p:cTn>
                        </p:par>
                      </p:childTnLst>
                    </p:cTn>
                  </p:par>
                  <p:par>
                    <p:cTn id="252" fill="hold">
                      <p:stCondLst>
                        <p:cond delay="indefinite"/>
                      </p:stCondLst>
                      <p:childTnLst>
                        <p:par>
                          <p:cTn id="253" fill="hold">
                            <p:stCondLst>
                              <p:cond delay="0"/>
                            </p:stCondLst>
                            <p:childTnLst>
                              <p:par>
                                <p:cTn id="254" presetID="22" presetClass="entr" presetSubtype="1" fill="hold" grpId="0" nodeType="clickEffect">
                                  <p:stCondLst>
                                    <p:cond delay="0"/>
                                  </p:stCondLst>
                                  <p:childTnLst>
                                    <p:set>
                                      <p:cBhvr>
                                        <p:cTn id="255" dur="1" fill="hold">
                                          <p:stCondLst>
                                            <p:cond delay="0"/>
                                          </p:stCondLst>
                                        </p:cTn>
                                        <p:tgtEl>
                                          <p:spTgt spid="29"/>
                                        </p:tgtEl>
                                        <p:attrNameLst>
                                          <p:attrName>style.visibility</p:attrName>
                                        </p:attrNameLst>
                                      </p:cBhvr>
                                      <p:to>
                                        <p:strVal val="visible"/>
                                      </p:to>
                                    </p:set>
                                    <p:animEffect transition="in" filter="wipe(up)">
                                      <p:cBhvr>
                                        <p:cTn id="256" dur="1000"/>
                                        <p:tgtEl>
                                          <p:spTgt spid="29"/>
                                        </p:tgtEl>
                                      </p:cBhvr>
                                    </p:animEffect>
                                  </p:childTnLst>
                                </p:cTn>
                              </p:par>
                            </p:childTnLst>
                          </p:cTn>
                        </p:par>
                      </p:childTnLst>
                    </p:cTn>
                  </p:par>
                  <p:par>
                    <p:cTn id="257" fill="hold">
                      <p:stCondLst>
                        <p:cond delay="indefinite"/>
                      </p:stCondLst>
                      <p:childTnLst>
                        <p:par>
                          <p:cTn id="258" fill="hold">
                            <p:stCondLst>
                              <p:cond delay="0"/>
                            </p:stCondLst>
                            <p:childTnLst>
                              <p:par>
                                <p:cTn id="259" presetID="22" presetClass="entr" presetSubtype="8" fill="hold" grpId="0" nodeType="clickEffect">
                                  <p:stCondLst>
                                    <p:cond delay="0"/>
                                  </p:stCondLst>
                                  <p:childTnLst>
                                    <p:set>
                                      <p:cBhvr>
                                        <p:cTn id="260" dur="1" fill="hold">
                                          <p:stCondLst>
                                            <p:cond delay="0"/>
                                          </p:stCondLst>
                                        </p:cTn>
                                        <p:tgtEl>
                                          <p:spTgt spid="55"/>
                                        </p:tgtEl>
                                        <p:attrNameLst>
                                          <p:attrName>style.visibility</p:attrName>
                                        </p:attrNameLst>
                                      </p:cBhvr>
                                      <p:to>
                                        <p:strVal val="visible"/>
                                      </p:to>
                                    </p:set>
                                    <p:animEffect transition="in" filter="wipe(left)">
                                      <p:cBhvr>
                                        <p:cTn id="261" dur="1000"/>
                                        <p:tgtEl>
                                          <p:spTgt spid="55"/>
                                        </p:tgtEl>
                                      </p:cBhvr>
                                    </p:animEffect>
                                  </p:childTnLst>
                                </p:cTn>
                              </p:par>
                            </p:childTnLst>
                          </p:cTn>
                        </p:par>
                        <p:par>
                          <p:cTn id="262" fill="hold">
                            <p:stCondLst>
                              <p:cond delay="1000"/>
                            </p:stCondLst>
                            <p:childTnLst>
                              <p:par>
                                <p:cTn id="263" presetID="22" presetClass="entr" presetSubtype="8" fill="hold" grpId="0" nodeType="afterEffect">
                                  <p:stCondLst>
                                    <p:cond delay="0"/>
                                  </p:stCondLst>
                                  <p:childTnLst>
                                    <p:set>
                                      <p:cBhvr>
                                        <p:cTn id="264" dur="1" fill="hold">
                                          <p:stCondLst>
                                            <p:cond delay="0"/>
                                          </p:stCondLst>
                                        </p:cTn>
                                        <p:tgtEl>
                                          <p:spTgt spid="62"/>
                                        </p:tgtEl>
                                        <p:attrNameLst>
                                          <p:attrName>style.visibility</p:attrName>
                                        </p:attrNameLst>
                                      </p:cBhvr>
                                      <p:to>
                                        <p:strVal val="visible"/>
                                      </p:to>
                                    </p:set>
                                    <p:animEffect transition="in" filter="wipe(left)">
                                      <p:cBhvr>
                                        <p:cTn id="265" dur="1000"/>
                                        <p:tgtEl>
                                          <p:spTgt spid="62"/>
                                        </p:tgtEl>
                                      </p:cBhvr>
                                    </p:animEffect>
                                  </p:childTnLst>
                                </p:cTn>
                              </p:par>
                            </p:childTnLst>
                          </p:cTn>
                        </p:par>
                      </p:childTnLst>
                    </p:cTn>
                  </p:par>
                  <p:par>
                    <p:cTn id="266" fill="hold">
                      <p:stCondLst>
                        <p:cond delay="indefinite"/>
                      </p:stCondLst>
                      <p:childTnLst>
                        <p:par>
                          <p:cTn id="267" fill="hold">
                            <p:stCondLst>
                              <p:cond delay="0"/>
                            </p:stCondLst>
                            <p:childTnLst>
                              <p:par>
                                <p:cTn id="268" presetID="22" presetClass="entr" presetSubtype="8" fill="hold" grpId="0" nodeType="clickEffect">
                                  <p:stCondLst>
                                    <p:cond delay="0"/>
                                  </p:stCondLst>
                                  <p:childTnLst>
                                    <p:set>
                                      <p:cBhvr>
                                        <p:cTn id="269" dur="1" fill="hold">
                                          <p:stCondLst>
                                            <p:cond delay="0"/>
                                          </p:stCondLst>
                                        </p:cTn>
                                        <p:tgtEl>
                                          <p:spTgt spid="56"/>
                                        </p:tgtEl>
                                        <p:attrNameLst>
                                          <p:attrName>style.visibility</p:attrName>
                                        </p:attrNameLst>
                                      </p:cBhvr>
                                      <p:to>
                                        <p:strVal val="visible"/>
                                      </p:to>
                                    </p:set>
                                    <p:animEffect transition="in" filter="wipe(left)">
                                      <p:cBhvr>
                                        <p:cTn id="270" dur="1000"/>
                                        <p:tgtEl>
                                          <p:spTgt spid="56"/>
                                        </p:tgtEl>
                                      </p:cBhvr>
                                    </p:animEffect>
                                  </p:childTnLst>
                                </p:cTn>
                              </p:par>
                            </p:childTnLst>
                          </p:cTn>
                        </p:par>
                        <p:par>
                          <p:cTn id="271" fill="hold">
                            <p:stCondLst>
                              <p:cond delay="1000"/>
                            </p:stCondLst>
                            <p:childTnLst>
                              <p:par>
                                <p:cTn id="272" presetID="22" presetClass="entr" presetSubtype="8" fill="hold" grpId="0" nodeType="afterEffect">
                                  <p:stCondLst>
                                    <p:cond delay="0"/>
                                  </p:stCondLst>
                                  <p:childTnLst>
                                    <p:set>
                                      <p:cBhvr>
                                        <p:cTn id="273" dur="1" fill="hold">
                                          <p:stCondLst>
                                            <p:cond delay="0"/>
                                          </p:stCondLst>
                                        </p:cTn>
                                        <p:tgtEl>
                                          <p:spTgt spid="61"/>
                                        </p:tgtEl>
                                        <p:attrNameLst>
                                          <p:attrName>style.visibility</p:attrName>
                                        </p:attrNameLst>
                                      </p:cBhvr>
                                      <p:to>
                                        <p:strVal val="visible"/>
                                      </p:to>
                                    </p:set>
                                    <p:animEffect transition="in" filter="wipe(left)">
                                      <p:cBhvr>
                                        <p:cTn id="274" dur="1000"/>
                                        <p:tgtEl>
                                          <p:spTgt spid="61"/>
                                        </p:tgtEl>
                                      </p:cBhvr>
                                    </p:animEffect>
                                  </p:childTnLst>
                                </p:cTn>
                              </p:par>
                            </p:childTnLst>
                          </p:cTn>
                        </p:par>
                      </p:childTnLst>
                    </p:cTn>
                  </p:par>
                  <p:par>
                    <p:cTn id="275" fill="hold">
                      <p:stCondLst>
                        <p:cond delay="indefinite"/>
                      </p:stCondLst>
                      <p:childTnLst>
                        <p:par>
                          <p:cTn id="276" fill="hold">
                            <p:stCondLst>
                              <p:cond delay="0"/>
                            </p:stCondLst>
                            <p:childTnLst>
                              <p:par>
                                <p:cTn id="277" presetID="22" presetClass="entr" presetSubtype="8" fill="hold" grpId="0" nodeType="clickEffect">
                                  <p:stCondLst>
                                    <p:cond delay="0"/>
                                  </p:stCondLst>
                                  <p:childTnLst>
                                    <p:set>
                                      <p:cBhvr>
                                        <p:cTn id="278" dur="1" fill="hold">
                                          <p:stCondLst>
                                            <p:cond delay="0"/>
                                          </p:stCondLst>
                                        </p:cTn>
                                        <p:tgtEl>
                                          <p:spTgt spid="57"/>
                                        </p:tgtEl>
                                        <p:attrNameLst>
                                          <p:attrName>style.visibility</p:attrName>
                                        </p:attrNameLst>
                                      </p:cBhvr>
                                      <p:to>
                                        <p:strVal val="visible"/>
                                      </p:to>
                                    </p:set>
                                    <p:animEffect transition="in" filter="wipe(left)">
                                      <p:cBhvr>
                                        <p:cTn id="279" dur="1000"/>
                                        <p:tgtEl>
                                          <p:spTgt spid="57"/>
                                        </p:tgtEl>
                                      </p:cBhvr>
                                    </p:animEffect>
                                  </p:childTnLst>
                                </p:cTn>
                              </p:par>
                            </p:childTnLst>
                          </p:cTn>
                        </p:par>
                        <p:par>
                          <p:cTn id="280" fill="hold">
                            <p:stCondLst>
                              <p:cond delay="1000"/>
                            </p:stCondLst>
                            <p:childTnLst>
                              <p:par>
                                <p:cTn id="281" presetID="22" presetClass="entr" presetSubtype="8" fill="hold" grpId="0" nodeType="afterEffect">
                                  <p:stCondLst>
                                    <p:cond delay="0"/>
                                  </p:stCondLst>
                                  <p:childTnLst>
                                    <p:set>
                                      <p:cBhvr>
                                        <p:cTn id="282" dur="1" fill="hold">
                                          <p:stCondLst>
                                            <p:cond delay="0"/>
                                          </p:stCondLst>
                                        </p:cTn>
                                        <p:tgtEl>
                                          <p:spTgt spid="60"/>
                                        </p:tgtEl>
                                        <p:attrNameLst>
                                          <p:attrName>style.visibility</p:attrName>
                                        </p:attrNameLst>
                                      </p:cBhvr>
                                      <p:to>
                                        <p:strVal val="visible"/>
                                      </p:to>
                                    </p:set>
                                    <p:animEffect transition="in" filter="wipe(left)">
                                      <p:cBhvr>
                                        <p:cTn id="283" dur="1000"/>
                                        <p:tgtEl>
                                          <p:spTgt spid="60"/>
                                        </p:tgtEl>
                                      </p:cBhvr>
                                    </p:animEffect>
                                  </p:childTnLst>
                                </p:cTn>
                              </p:par>
                            </p:childTnLst>
                          </p:cTn>
                        </p:par>
                      </p:childTnLst>
                    </p:cTn>
                  </p:par>
                  <p:par>
                    <p:cTn id="284" fill="hold">
                      <p:stCondLst>
                        <p:cond delay="indefinite"/>
                      </p:stCondLst>
                      <p:childTnLst>
                        <p:par>
                          <p:cTn id="285" fill="hold">
                            <p:stCondLst>
                              <p:cond delay="0"/>
                            </p:stCondLst>
                            <p:childTnLst>
                              <p:par>
                                <p:cTn id="286" presetID="22" presetClass="entr" presetSubtype="8" fill="hold" grpId="0" nodeType="clickEffect">
                                  <p:stCondLst>
                                    <p:cond delay="0"/>
                                  </p:stCondLst>
                                  <p:childTnLst>
                                    <p:set>
                                      <p:cBhvr>
                                        <p:cTn id="287" dur="1" fill="hold">
                                          <p:stCondLst>
                                            <p:cond delay="0"/>
                                          </p:stCondLst>
                                        </p:cTn>
                                        <p:tgtEl>
                                          <p:spTgt spid="58"/>
                                        </p:tgtEl>
                                        <p:attrNameLst>
                                          <p:attrName>style.visibility</p:attrName>
                                        </p:attrNameLst>
                                      </p:cBhvr>
                                      <p:to>
                                        <p:strVal val="visible"/>
                                      </p:to>
                                    </p:set>
                                    <p:animEffect transition="in" filter="wipe(left)">
                                      <p:cBhvr>
                                        <p:cTn id="288" dur="1000"/>
                                        <p:tgtEl>
                                          <p:spTgt spid="58"/>
                                        </p:tgtEl>
                                      </p:cBhvr>
                                    </p:animEffect>
                                  </p:childTnLst>
                                </p:cTn>
                              </p:par>
                            </p:childTnLst>
                          </p:cTn>
                        </p:par>
                        <p:par>
                          <p:cTn id="289" fill="hold">
                            <p:stCondLst>
                              <p:cond delay="1000"/>
                            </p:stCondLst>
                            <p:childTnLst>
                              <p:par>
                                <p:cTn id="290" presetID="22" presetClass="entr" presetSubtype="8" fill="hold" grpId="0" nodeType="afterEffect">
                                  <p:stCondLst>
                                    <p:cond delay="0"/>
                                  </p:stCondLst>
                                  <p:childTnLst>
                                    <p:set>
                                      <p:cBhvr>
                                        <p:cTn id="291" dur="1" fill="hold">
                                          <p:stCondLst>
                                            <p:cond delay="0"/>
                                          </p:stCondLst>
                                        </p:cTn>
                                        <p:tgtEl>
                                          <p:spTgt spid="59"/>
                                        </p:tgtEl>
                                        <p:attrNameLst>
                                          <p:attrName>style.visibility</p:attrName>
                                        </p:attrNameLst>
                                      </p:cBhvr>
                                      <p:to>
                                        <p:strVal val="visible"/>
                                      </p:to>
                                    </p:set>
                                    <p:animEffect transition="in" filter="wipe(left)">
                                      <p:cBhvr>
                                        <p:cTn id="292" dur="1000"/>
                                        <p:tgtEl>
                                          <p:spTgt spid="59"/>
                                        </p:tgtEl>
                                      </p:cBhvr>
                                    </p:animEffect>
                                  </p:childTnLst>
                                </p:cTn>
                              </p:par>
                            </p:childTnLst>
                          </p:cTn>
                        </p:par>
                      </p:childTnLst>
                    </p:cTn>
                  </p:par>
                  <p:par>
                    <p:cTn id="293" fill="hold">
                      <p:stCondLst>
                        <p:cond delay="indefinite"/>
                      </p:stCondLst>
                      <p:childTnLst>
                        <p:par>
                          <p:cTn id="294" fill="hold">
                            <p:stCondLst>
                              <p:cond delay="0"/>
                            </p:stCondLst>
                            <p:childTnLst>
                              <p:par>
                                <p:cTn id="295" presetID="22" presetClass="entr" presetSubtype="1" fill="hold" grpId="0" nodeType="clickEffect">
                                  <p:stCondLst>
                                    <p:cond delay="0"/>
                                  </p:stCondLst>
                                  <p:childTnLst>
                                    <p:set>
                                      <p:cBhvr>
                                        <p:cTn id="296" dur="1" fill="hold">
                                          <p:stCondLst>
                                            <p:cond delay="0"/>
                                          </p:stCondLst>
                                        </p:cTn>
                                        <p:tgtEl>
                                          <p:spTgt spid="63"/>
                                        </p:tgtEl>
                                        <p:attrNameLst>
                                          <p:attrName>style.visibility</p:attrName>
                                        </p:attrNameLst>
                                      </p:cBhvr>
                                      <p:to>
                                        <p:strVal val="visible"/>
                                      </p:to>
                                    </p:set>
                                    <p:animEffect transition="in" filter="wipe(up)">
                                      <p:cBhvr>
                                        <p:cTn id="297" dur="1000"/>
                                        <p:tgtEl>
                                          <p:spTgt spid="63"/>
                                        </p:tgtEl>
                                      </p:cBhvr>
                                    </p:animEffect>
                                  </p:childTnLst>
                                </p:cTn>
                              </p:par>
                            </p:childTnLst>
                          </p:cTn>
                        </p:par>
                        <p:par>
                          <p:cTn id="298" fill="hold">
                            <p:stCondLst>
                              <p:cond delay="1000"/>
                            </p:stCondLst>
                            <p:childTnLst>
                              <p:par>
                                <p:cTn id="299" presetID="22" presetClass="entr" presetSubtype="2" fill="hold" grpId="0" nodeType="afterEffect">
                                  <p:stCondLst>
                                    <p:cond delay="0"/>
                                  </p:stCondLst>
                                  <p:childTnLst>
                                    <p:set>
                                      <p:cBhvr>
                                        <p:cTn id="300" dur="1" fill="hold">
                                          <p:stCondLst>
                                            <p:cond delay="0"/>
                                          </p:stCondLst>
                                        </p:cTn>
                                        <p:tgtEl>
                                          <p:spTgt spid="64"/>
                                        </p:tgtEl>
                                        <p:attrNameLst>
                                          <p:attrName>style.visibility</p:attrName>
                                        </p:attrNameLst>
                                      </p:cBhvr>
                                      <p:to>
                                        <p:strVal val="visible"/>
                                      </p:to>
                                    </p:set>
                                    <p:animEffect transition="in" filter="wipe(right)">
                                      <p:cBhvr>
                                        <p:cTn id="301" dur="1000"/>
                                        <p:tgtEl>
                                          <p:spTgt spid="64"/>
                                        </p:tgtEl>
                                      </p:cBhvr>
                                    </p:animEffect>
                                  </p:childTnLst>
                                </p:cTn>
                              </p:par>
                            </p:childTnLst>
                          </p:cTn>
                        </p:par>
                        <p:par>
                          <p:cTn id="302" fill="hold">
                            <p:stCondLst>
                              <p:cond delay="2000"/>
                            </p:stCondLst>
                            <p:childTnLst>
                              <p:par>
                                <p:cTn id="303" presetID="22" presetClass="entr" presetSubtype="4" fill="hold" grpId="0" nodeType="afterEffect">
                                  <p:stCondLst>
                                    <p:cond delay="0"/>
                                  </p:stCondLst>
                                  <p:childTnLst>
                                    <p:set>
                                      <p:cBhvr>
                                        <p:cTn id="304" dur="1" fill="hold">
                                          <p:stCondLst>
                                            <p:cond delay="0"/>
                                          </p:stCondLst>
                                        </p:cTn>
                                        <p:tgtEl>
                                          <p:spTgt spid="65"/>
                                        </p:tgtEl>
                                        <p:attrNameLst>
                                          <p:attrName>style.visibility</p:attrName>
                                        </p:attrNameLst>
                                      </p:cBhvr>
                                      <p:to>
                                        <p:strVal val="visible"/>
                                      </p:to>
                                    </p:set>
                                    <p:animEffect transition="in" filter="wipe(down)">
                                      <p:cBhvr>
                                        <p:cTn id="305" dur="1000"/>
                                        <p:tgtEl>
                                          <p:spTgt spid="65"/>
                                        </p:tgtEl>
                                      </p:cBhvr>
                                    </p:animEffect>
                                  </p:childTnLst>
                                </p:cTn>
                              </p:par>
                            </p:childTnLst>
                          </p:cTn>
                        </p:par>
                      </p:childTnLst>
                    </p:cTn>
                  </p:par>
                  <p:par>
                    <p:cTn id="306" fill="hold">
                      <p:stCondLst>
                        <p:cond delay="indefinite"/>
                      </p:stCondLst>
                      <p:childTnLst>
                        <p:par>
                          <p:cTn id="307" fill="hold">
                            <p:stCondLst>
                              <p:cond delay="0"/>
                            </p:stCondLst>
                            <p:childTnLst>
                              <p:par>
                                <p:cTn id="308" presetID="22" presetClass="entr" presetSubtype="8" fill="hold" grpId="0" nodeType="clickEffect">
                                  <p:stCondLst>
                                    <p:cond delay="0"/>
                                  </p:stCondLst>
                                  <p:childTnLst>
                                    <p:set>
                                      <p:cBhvr>
                                        <p:cTn id="309" dur="1" fill="hold">
                                          <p:stCondLst>
                                            <p:cond delay="0"/>
                                          </p:stCondLst>
                                        </p:cTn>
                                        <p:tgtEl>
                                          <p:spTgt spid="54"/>
                                        </p:tgtEl>
                                        <p:attrNameLst>
                                          <p:attrName>style.visibility</p:attrName>
                                        </p:attrNameLst>
                                      </p:cBhvr>
                                      <p:to>
                                        <p:strVal val="visible"/>
                                      </p:to>
                                    </p:set>
                                    <p:animEffect transition="in" filter="wipe(left)">
                                      <p:cBhvr>
                                        <p:cTn id="310" dur="1000"/>
                                        <p:tgtEl>
                                          <p:spTgt spid="54"/>
                                        </p:tgtEl>
                                      </p:cBhvr>
                                    </p:animEffect>
                                  </p:childTnLst>
                                </p:cTn>
                              </p:par>
                            </p:childTnLst>
                          </p:cTn>
                        </p:par>
                        <p:par>
                          <p:cTn id="311" fill="hold">
                            <p:stCondLst>
                              <p:cond delay="1000"/>
                            </p:stCondLst>
                            <p:childTnLst>
                              <p:par>
                                <p:cTn id="312" presetID="22" presetClass="entr" presetSubtype="8" fill="hold" grpId="0" nodeType="afterEffect">
                                  <p:stCondLst>
                                    <p:cond delay="0"/>
                                  </p:stCondLst>
                                  <p:childTnLst>
                                    <p:set>
                                      <p:cBhvr>
                                        <p:cTn id="313" dur="1" fill="hold">
                                          <p:stCondLst>
                                            <p:cond delay="0"/>
                                          </p:stCondLst>
                                        </p:cTn>
                                        <p:tgtEl>
                                          <p:spTgt spid="66"/>
                                        </p:tgtEl>
                                        <p:attrNameLst>
                                          <p:attrName>style.visibility</p:attrName>
                                        </p:attrNameLst>
                                      </p:cBhvr>
                                      <p:to>
                                        <p:strVal val="visible"/>
                                      </p:to>
                                    </p:set>
                                    <p:animEffect transition="in" filter="wipe(left)">
                                      <p:cBhvr>
                                        <p:cTn id="314" dur="1000"/>
                                        <p:tgtEl>
                                          <p:spTgt spid="66"/>
                                        </p:tgtEl>
                                      </p:cBhvr>
                                    </p:animEffect>
                                  </p:childTnLst>
                                </p:cTn>
                              </p:par>
                            </p:childTnLst>
                          </p:cTn>
                        </p:par>
                        <p:par>
                          <p:cTn id="315" fill="hold">
                            <p:stCondLst>
                              <p:cond delay="2000"/>
                            </p:stCondLst>
                            <p:childTnLst>
                              <p:par>
                                <p:cTn id="316" presetID="22" presetClass="entr" presetSubtype="8" fill="hold" grpId="0" nodeType="afterEffect">
                                  <p:stCondLst>
                                    <p:cond delay="0"/>
                                  </p:stCondLst>
                                  <p:childTnLst>
                                    <p:set>
                                      <p:cBhvr>
                                        <p:cTn id="317" dur="1" fill="hold">
                                          <p:stCondLst>
                                            <p:cond delay="0"/>
                                          </p:stCondLst>
                                        </p:cTn>
                                        <p:tgtEl>
                                          <p:spTgt spid="67"/>
                                        </p:tgtEl>
                                        <p:attrNameLst>
                                          <p:attrName>style.visibility</p:attrName>
                                        </p:attrNameLst>
                                      </p:cBhvr>
                                      <p:to>
                                        <p:strVal val="visible"/>
                                      </p:to>
                                    </p:set>
                                    <p:animEffect transition="in" filter="wipe(left)">
                                      <p:cBhvr>
                                        <p:cTn id="318"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82" grpId="0"/>
      <p:bldP spid="8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flipV="1">
            <a:off x="5516562" y="796925"/>
            <a:ext cx="90488" cy="920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flipV="1">
            <a:off x="5516562" y="796925"/>
            <a:ext cx="212725" cy="2127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flipV="1">
            <a:off x="5516562" y="796925"/>
            <a:ext cx="334963" cy="334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flipV="1">
            <a:off x="5516562" y="796925"/>
            <a:ext cx="457200" cy="457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flipV="1">
            <a:off x="5516562" y="796925"/>
            <a:ext cx="579438" cy="5794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flipV="1">
            <a:off x="5516562" y="796925"/>
            <a:ext cx="701675" cy="7016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V="1">
            <a:off x="5516562" y="1206500"/>
            <a:ext cx="414338" cy="414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flipV="1">
            <a:off x="5995987" y="796925"/>
            <a:ext cx="344488" cy="3460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V="1">
            <a:off x="5634037" y="1328737"/>
            <a:ext cx="296863" cy="296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V="1">
            <a:off x="6116637" y="844550"/>
            <a:ext cx="296863" cy="298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flipV="1">
            <a:off x="5756275" y="1384300"/>
            <a:ext cx="241300" cy="241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V="1">
            <a:off x="6238875" y="966787"/>
            <a:ext cx="174625" cy="1762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flipV="1">
            <a:off x="5878512" y="1384300"/>
            <a:ext cx="241300" cy="241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flipV="1">
            <a:off x="6361112" y="1089025"/>
            <a:ext cx="52388" cy="539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V="1">
            <a:off x="6000750" y="1384300"/>
            <a:ext cx="241300" cy="241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flipV="1">
            <a:off x="6122987" y="1384300"/>
            <a:ext cx="241300" cy="241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flipV="1">
            <a:off x="5516562" y="2317750"/>
            <a:ext cx="38100" cy="36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flipV="1">
            <a:off x="6245225" y="1384300"/>
            <a:ext cx="241300" cy="241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flipV="1">
            <a:off x="5516562" y="2317750"/>
            <a:ext cx="158750" cy="1587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V="1">
            <a:off x="6365875" y="1384300"/>
            <a:ext cx="242888" cy="241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flipV="1">
            <a:off x="5516562" y="2317750"/>
            <a:ext cx="280988" cy="280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flipV="1">
            <a:off x="6488112" y="1384300"/>
            <a:ext cx="241300" cy="241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flipV="1">
            <a:off x="5516562" y="2317750"/>
            <a:ext cx="403225" cy="4032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flipV="1">
            <a:off x="6610350" y="1384300"/>
            <a:ext cx="241300" cy="241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flipV="1">
            <a:off x="5516562" y="2317750"/>
            <a:ext cx="525463" cy="525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flipV="1">
            <a:off x="6732587" y="1390650"/>
            <a:ext cx="233363" cy="234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flipV="1">
            <a:off x="5516562" y="2317750"/>
            <a:ext cx="647700" cy="6477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flipV="1">
            <a:off x="6854825" y="1514475"/>
            <a:ext cx="111125" cy="111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flipV="1">
            <a:off x="5516562" y="2673350"/>
            <a:ext cx="414338" cy="414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flipV="1">
            <a:off x="6045200" y="2317750"/>
            <a:ext cx="241300" cy="241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flipV="1">
            <a:off x="5516562" y="2795587"/>
            <a:ext cx="414338" cy="414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flipV="1">
            <a:off x="6165850" y="2317750"/>
            <a:ext cx="242888" cy="241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flipV="1">
            <a:off x="5632450" y="2917825"/>
            <a:ext cx="298450" cy="296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flipV="1">
            <a:off x="6288087" y="2317750"/>
            <a:ext cx="241300" cy="241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V="1">
            <a:off x="5754687" y="3040062"/>
            <a:ext cx="176213" cy="174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flipV="1">
            <a:off x="6410325" y="2317750"/>
            <a:ext cx="241300" cy="241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flipV="1">
            <a:off x="5876925" y="3162300"/>
            <a:ext cx="53975" cy="52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V="1">
            <a:off x="6532562" y="2317750"/>
            <a:ext cx="241300" cy="241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flipV="1">
            <a:off x="6654800" y="2317750"/>
            <a:ext cx="241300" cy="241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flipV="1">
            <a:off x="6777037" y="2368550"/>
            <a:ext cx="188913" cy="190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flipV="1">
            <a:off x="6899275" y="2492375"/>
            <a:ext cx="66675" cy="666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flipV="1">
            <a:off x="5516562" y="4183062"/>
            <a:ext cx="3175"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flipV="1">
            <a:off x="5516562" y="4183062"/>
            <a:ext cx="125413" cy="1270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flipV="1">
            <a:off x="5516562" y="4183062"/>
            <a:ext cx="247650" cy="249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flipV="1">
            <a:off x="5516562" y="4183062"/>
            <a:ext cx="36988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flipV="1">
            <a:off x="5516562" y="4260850"/>
            <a:ext cx="414338" cy="414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1"/>
          <p:cNvSpPr>
            <a:spLocks noChangeShapeType="1"/>
          </p:cNvSpPr>
          <p:nvPr/>
        </p:nvSpPr>
        <p:spPr bwMode="auto">
          <a:xfrm flipV="1">
            <a:off x="5578475" y="4383087"/>
            <a:ext cx="352425" cy="3540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2"/>
          <p:cNvSpPr>
            <a:spLocks noChangeShapeType="1"/>
          </p:cNvSpPr>
          <p:nvPr/>
        </p:nvSpPr>
        <p:spPr bwMode="auto">
          <a:xfrm flipV="1">
            <a:off x="5700712" y="4505325"/>
            <a:ext cx="230188" cy="231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3"/>
          <p:cNvSpPr>
            <a:spLocks noChangeShapeType="1"/>
          </p:cNvSpPr>
          <p:nvPr/>
        </p:nvSpPr>
        <p:spPr bwMode="auto">
          <a:xfrm flipV="1">
            <a:off x="5822950" y="4627562"/>
            <a:ext cx="107950" cy="109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4"/>
          <p:cNvSpPr>
            <a:spLocks noChangeShapeType="1"/>
          </p:cNvSpPr>
          <p:nvPr/>
        </p:nvSpPr>
        <p:spPr bwMode="auto">
          <a:xfrm flipV="1">
            <a:off x="5516562" y="5151437"/>
            <a:ext cx="12700" cy="142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5"/>
          <p:cNvSpPr>
            <a:spLocks noChangeShapeType="1"/>
          </p:cNvSpPr>
          <p:nvPr/>
        </p:nvSpPr>
        <p:spPr bwMode="auto">
          <a:xfrm flipV="1">
            <a:off x="5516562" y="5151437"/>
            <a:ext cx="134938" cy="136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6"/>
          <p:cNvSpPr>
            <a:spLocks noChangeShapeType="1"/>
          </p:cNvSpPr>
          <p:nvPr/>
        </p:nvSpPr>
        <p:spPr bwMode="auto">
          <a:xfrm flipV="1">
            <a:off x="5516562" y="5151437"/>
            <a:ext cx="257175" cy="257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7"/>
          <p:cNvSpPr>
            <a:spLocks noChangeShapeType="1"/>
          </p:cNvSpPr>
          <p:nvPr/>
        </p:nvSpPr>
        <p:spPr bwMode="auto">
          <a:xfrm flipV="1">
            <a:off x="5516562" y="5151437"/>
            <a:ext cx="379413" cy="379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8"/>
          <p:cNvSpPr>
            <a:spLocks noChangeShapeType="1"/>
          </p:cNvSpPr>
          <p:nvPr/>
        </p:nvSpPr>
        <p:spPr bwMode="auto">
          <a:xfrm flipV="1">
            <a:off x="5535612" y="5238750"/>
            <a:ext cx="395288" cy="396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9"/>
          <p:cNvSpPr>
            <a:spLocks noChangeShapeType="1"/>
          </p:cNvSpPr>
          <p:nvPr/>
        </p:nvSpPr>
        <p:spPr bwMode="auto">
          <a:xfrm flipV="1">
            <a:off x="5656262" y="5360987"/>
            <a:ext cx="274638" cy="2746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0"/>
          <p:cNvSpPr>
            <a:spLocks noChangeShapeType="1"/>
          </p:cNvSpPr>
          <p:nvPr/>
        </p:nvSpPr>
        <p:spPr bwMode="auto">
          <a:xfrm flipV="1">
            <a:off x="5778500" y="5483225"/>
            <a:ext cx="152400" cy="152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1"/>
          <p:cNvSpPr>
            <a:spLocks noChangeShapeType="1"/>
          </p:cNvSpPr>
          <p:nvPr/>
        </p:nvSpPr>
        <p:spPr bwMode="auto">
          <a:xfrm flipV="1">
            <a:off x="5900737" y="5605462"/>
            <a:ext cx="30163" cy="301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2"/>
          <p:cNvSpPr>
            <a:spLocks noChangeShapeType="1"/>
          </p:cNvSpPr>
          <p:nvPr/>
        </p:nvSpPr>
        <p:spPr bwMode="auto">
          <a:xfrm>
            <a:off x="5516562" y="796925"/>
            <a:ext cx="8969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3"/>
          <p:cNvSpPr>
            <a:spLocks noChangeShapeType="1"/>
          </p:cNvSpPr>
          <p:nvPr/>
        </p:nvSpPr>
        <p:spPr bwMode="auto">
          <a:xfrm>
            <a:off x="6413500" y="796925"/>
            <a:ext cx="0" cy="3460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4"/>
          <p:cNvSpPr>
            <a:spLocks noChangeShapeType="1"/>
          </p:cNvSpPr>
          <p:nvPr/>
        </p:nvSpPr>
        <p:spPr bwMode="auto">
          <a:xfrm flipH="1">
            <a:off x="5930900" y="1143000"/>
            <a:ext cx="4826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5"/>
          <p:cNvSpPr>
            <a:spLocks noChangeShapeType="1"/>
          </p:cNvSpPr>
          <p:nvPr/>
        </p:nvSpPr>
        <p:spPr bwMode="auto">
          <a:xfrm>
            <a:off x="5930900" y="1143000"/>
            <a:ext cx="0" cy="241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6"/>
          <p:cNvSpPr>
            <a:spLocks noChangeShapeType="1"/>
          </p:cNvSpPr>
          <p:nvPr/>
        </p:nvSpPr>
        <p:spPr bwMode="auto">
          <a:xfrm>
            <a:off x="5930900" y="1384300"/>
            <a:ext cx="10350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7"/>
          <p:cNvSpPr>
            <a:spLocks noChangeShapeType="1"/>
          </p:cNvSpPr>
          <p:nvPr/>
        </p:nvSpPr>
        <p:spPr bwMode="auto">
          <a:xfrm>
            <a:off x="6965950" y="1384300"/>
            <a:ext cx="0" cy="11747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8"/>
          <p:cNvSpPr>
            <a:spLocks noChangeShapeType="1"/>
          </p:cNvSpPr>
          <p:nvPr/>
        </p:nvSpPr>
        <p:spPr bwMode="auto">
          <a:xfrm flipH="1">
            <a:off x="5930900" y="2559050"/>
            <a:ext cx="10350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9"/>
          <p:cNvSpPr>
            <a:spLocks noChangeShapeType="1"/>
          </p:cNvSpPr>
          <p:nvPr/>
        </p:nvSpPr>
        <p:spPr bwMode="auto">
          <a:xfrm flipH="1">
            <a:off x="5516562" y="1625600"/>
            <a:ext cx="14493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0"/>
          <p:cNvSpPr>
            <a:spLocks noChangeShapeType="1"/>
          </p:cNvSpPr>
          <p:nvPr/>
        </p:nvSpPr>
        <p:spPr bwMode="auto">
          <a:xfrm flipH="1">
            <a:off x="5516562" y="2317750"/>
            <a:ext cx="14493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1"/>
          <p:cNvSpPr>
            <a:spLocks noChangeShapeType="1"/>
          </p:cNvSpPr>
          <p:nvPr/>
        </p:nvSpPr>
        <p:spPr bwMode="auto">
          <a:xfrm>
            <a:off x="6413500" y="1143000"/>
            <a:ext cx="0" cy="241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2"/>
          <p:cNvSpPr>
            <a:spLocks noChangeShapeType="1"/>
          </p:cNvSpPr>
          <p:nvPr/>
        </p:nvSpPr>
        <p:spPr bwMode="auto">
          <a:xfrm>
            <a:off x="6413500" y="2559050"/>
            <a:ext cx="0" cy="1141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3"/>
          <p:cNvSpPr>
            <a:spLocks noChangeShapeType="1"/>
          </p:cNvSpPr>
          <p:nvPr/>
        </p:nvSpPr>
        <p:spPr bwMode="auto">
          <a:xfrm flipH="1">
            <a:off x="5930900" y="3700462"/>
            <a:ext cx="4826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4"/>
          <p:cNvSpPr>
            <a:spLocks noChangeShapeType="1"/>
          </p:cNvSpPr>
          <p:nvPr/>
        </p:nvSpPr>
        <p:spPr bwMode="auto">
          <a:xfrm flipH="1">
            <a:off x="5516562" y="3214687"/>
            <a:ext cx="4143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5"/>
          <p:cNvSpPr>
            <a:spLocks noChangeShapeType="1"/>
          </p:cNvSpPr>
          <p:nvPr/>
        </p:nvSpPr>
        <p:spPr bwMode="auto">
          <a:xfrm flipH="1">
            <a:off x="5516562" y="4183062"/>
            <a:ext cx="4143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6"/>
          <p:cNvSpPr>
            <a:spLocks noChangeShapeType="1"/>
          </p:cNvSpPr>
          <p:nvPr/>
        </p:nvSpPr>
        <p:spPr bwMode="auto">
          <a:xfrm>
            <a:off x="5930900" y="2559050"/>
            <a:ext cx="0" cy="3076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7"/>
          <p:cNvSpPr>
            <a:spLocks noChangeShapeType="1"/>
          </p:cNvSpPr>
          <p:nvPr/>
        </p:nvSpPr>
        <p:spPr bwMode="auto">
          <a:xfrm flipH="1">
            <a:off x="5516562" y="5635625"/>
            <a:ext cx="4143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8"/>
          <p:cNvSpPr>
            <a:spLocks noChangeShapeType="1"/>
          </p:cNvSpPr>
          <p:nvPr/>
        </p:nvSpPr>
        <p:spPr bwMode="auto">
          <a:xfrm flipV="1">
            <a:off x="5516562" y="796925"/>
            <a:ext cx="0" cy="48387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9"/>
          <p:cNvSpPr>
            <a:spLocks noChangeShapeType="1"/>
          </p:cNvSpPr>
          <p:nvPr/>
        </p:nvSpPr>
        <p:spPr bwMode="auto">
          <a:xfrm>
            <a:off x="5516562" y="4737100"/>
            <a:ext cx="4143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80"/>
          <p:cNvSpPr>
            <a:spLocks noChangeShapeType="1"/>
          </p:cNvSpPr>
          <p:nvPr/>
        </p:nvSpPr>
        <p:spPr bwMode="auto">
          <a:xfrm flipH="1">
            <a:off x="5516562" y="5151437"/>
            <a:ext cx="4143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64861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624490" y="180212"/>
            <a:ext cx="11114469" cy="400110"/>
          </a:xfrm>
          <a:prstGeom prst="rect">
            <a:avLst/>
          </a:prstGeom>
          <a:noFill/>
        </p:spPr>
        <p:txBody>
          <a:bodyPr wrap="square" rtlCol="0">
            <a:spAutoFit/>
          </a:bodyPr>
          <a:lstStyle/>
          <a:p>
            <a:r>
              <a:rPr lang="en-US" sz="2000" b="1" dirty="0"/>
              <a:t>4) Draw offset section for A-A in figure.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1444" y="360972"/>
            <a:ext cx="6629985" cy="6177940"/>
          </a:xfrm>
          <a:prstGeom prst="rect">
            <a:avLst/>
          </a:prstGeom>
        </p:spPr>
      </p:pic>
    </p:spTree>
    <p:extLst>
      <p:ext uri="{BB962C8B-B14F-4D97-AF65-F5344CB8AC3E}">
        <p14:creationId xmlns:p14="http://schemas.microsoft.com/office/powerpoint/2010/main" val="690697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280219" y="117987"/>
            <a:ext cx="3864077" cy="369332"/>
          </a:xfrm>
          <a:prstGeom prst="rect">
            <a:avLst/>
          </a:prstGeom>
          <a:noFill/>
        </p:spPr>
        <p:txBody>
          <a:bodyPr wrap="square" rtlCol="0">
            <a:spAutoFit/>
          </a:bodyPr>
          <a:lstStyle/>
          <a:p>
            <a:r>
              <a:rPr lang="en-US" dirty="0"/>
              <a:t>3D Visualization: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11" y="487319"/>
            <a:ext cx="5553850" cy="407726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197" y="1132115"/>
            <a:ext cx="5970778" cy="426339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3480" y="2012130"/>
            <a:ext cx="6158520" cy="4845870"/>
          </a:xfrm>
          <a:prstGeom prst="rect">
            <a:avLst/>
          </a:prstGeom>
        </p:spPr>
      </p:pic>
    </p:spTree>
    <p:extLst>
      <p:ext uri="{BB962C8B-B14F-4D97-AF65-F5344CB8AC3E}">
        <p14:creationId xmlns:p14="http://schemas.microsoft.com/office/powerpoint/2010/main" val="407864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a:off x="4675188" y="3767137"/>
            <a:ext cx="0" cy="2455863"/>
          </a:xfrm>
          <a:prstGeom prst="line">
            <a:avLst/>
          </a:prstGeom>
          <a:noFill/>
          <a:ln w="1905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5392738" y="4852987"/>
            <a:ext cx="0" cy="287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2044700" y="4157662"/>
            <a:ext cx="0" cy="836613"/>
          </a:xfrm>
          <a:prstGeom prst="line">
            <a:avLst/>
          </a:prstGeom>
          <a:noFill/>
          <a:ln w="1905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flipH="1">
            <a:off x="3260725" y="4997450"/>
            <a:ext cx="2682875" cy="0"/>
          </a:xfrm>
          <a:prstGeom prst="line">
            <a:avLst/>
          </a:prstGeom>
          <a:noFill/>
          <a:ln w="1905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flipH="1">
            <a:off x="5230813" y="5140325"/>
            <a:ext cx="1619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flipH="1">
            <a:off x="5230813" y="4852987"/>
            <a:ext cx="1619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p:cNvSpPr>
          <p:nvPr/>
        </p:nvSpPr>
        <p:spPr bwMode="auto">
          <a:xfrm>
            <a:off x="3671888" y="3992562"/>
            <a:ext cx="2008188" cy="2009775"/>
          </a:xfrm>
          <a:custGeom>
            <a:avLst/>
            <a:gdLst>
              <a:gd name="T0" fmla="*/ 2524 w 2531"/>
              <a:gd name="T1" fmla="*/ 1143 h 2532"/>
              <a:gd name="T2" fmla="*/ 2493 w 2531"/>
              <a:gd name="T3" fmla="*/ 960 h 2532"/>
              <a:gd name="T4" fmla="*/ 2436 w 2531"/>
              <a:gd name="T5" fmla="*/ 785 h 2532"/>
              <a:gd name="T6" fmla="*/ 2353 w 2531"/>
              <a:gd name="T7" fmla="*/ 620 h 2532"/>
              <a:gd name="T8" fmla="*/ 2248 w 2531"/>
              <a:gd name="T9" fmla="*/ 468 h 2532"/>
              <a:gd name="T10" fmla="*/ 2121 w 2531"/>
              <a:gd name="T11" fmla="*/ 333 h 2532"/>
              <a:gd name="T12" fmla="*/ 1976 w 2531"/>
              <a:gd name="T13" fmla="*/ 218 h 2532"/>
              <a:gd name="T14" fmla="*/ 1817 w 2531"/>
              <a:gd name="T15" fmla="*/ 126 h 2532"/>
              <a:gd name="T16" fmla="*/ 1644 w 2531"/>
              <a:gd name="T17" fmla="*/ 58 h 2532"/>
              <a:gd name="T18" fmla="*/ 1465 w 2531"/>
              <a:gd name="T19" fmla="*/ 15 h 2532"/>
              <a:gd name="T20" fmla="*/ 1281 w 2531"/>
              <a:gd name="T21" fmla="*/ 0 h 2532"/>
              <a:gd name="T22" fmla="*/ 1097 w 2531"/>
              <a:gd name="T23" fmla="*/ 10 h 2532"/>
              <a:gd name="T24" fmla="*/ 916 w 2531"/>
              <a:gd name="T25" fmla="*/ 49 h 2532"/>
              <a:gd name="T26" fmla="*/ 742 w 2531"/>
              <a:gd name="T27" fmla="*/ 112 h 2532"/>
              <a:gd name="T28" fmla="*/ 581 w 2531"/>
              <a:gd name="T29" fmla="*/ 201 h 2532"/>
              <a:gd name="T30" fmla="*/ 433 w 2531"/>
              <a:gd name="T31" fmla="*/ 313 h 2532"/>
              <a:gd name="T32" fmla="*/ 303 w 2531"/>
              <a:gd name="T33" fmla="*/ 444 h 2532"/>
              <a:gd name="T34" fmla="*/ 193 w 2531"/>
              <a:gd name="T35" fmla="*/ 593 h 2532"/>
              <a:gd name="T36" fmla="*/ 107 w 2531"/>
              <a:gd name="T37" fmla="*/ 756 h 2532"/>
              <a:gd name="T38" fmla="*/ 45 w 2531"/>
              <a:gd name="T39" fmla="*/ 931 h 2532"/>
              <a:gd name="T40" fmla="*/ 10 w 2531"/>
              <a:gd name="T41" fmla="*/ 1112 h 2532"/>
              <a:gd name="T42" fmla="*/ 0 w 2531"/>
              <a:gd name="T43" fmla="*/ 1296 h 2532"/>
              <a:gd name="T44" fmla="*/ 19 w 2531"/>
              <a:gd name="T45" fmla="*/ 1481 h 2532"/>
              <a:gd name="T46" fmla="*/ 64 w 2531"/>
              <a:gd name="T47" fmla="*/ 1660 h 2532"/>
              <a:gd name="T48" fmla="*/ 134 w 2531"/>
              <a:gd name="T49" fmla="*/ 1831 h 2532"/>
              <a:gd name="T50" fmla="*/ 227 w 2531"/>
              <a:gd name="T51" fmla="*/ 1991 h 2532"/>
              <a:gd name="T52" fmla="*/ 344 w 2531"/>
              <a:gd name="T53" fmla="*/ 2134 h 2532"/>
              <a:gd name="T54" fmla="*/ 480 w 2531"/>
              <a:gd name="T55" fmla="*/ 2259 h 2532"/>
              <a:gd name="T56" fmla="*/ 633 w 2531"/>
              <a:gd name="T57" fmla="*/ 2362 h 2532"/>
              <a:gd name="T58" fmla="*/ 799 w 2531"/>
              <a:gd name="T59" fmla="*/ 2443 h 2532"/>
              <a:gd name="T60" fmla="*/ 975 w 2531"/>
              <a:gd name="T61" fmla="*/ 2498 h 2532"/>
              <a:gd name="T62" fmla="*/ 1157 w 2531"/>
              <a:gd name="T63" fmla="*/ 2527 h 2532"/>
              <a:gd name="T64" fmla="*/ 1342 w 2531"/>
              <a:gd name="T65" fmla="*/ 2530 h 2532"/>
              <a:gd name="T66" fmla="*/ 1525 w 2531"/>
              <a:gd name="T67" fmla="*/ 2505 h 2532"/>
              <a:gd name="T68" fmla="*/ 1703 w 2531"/>
              <a:gd name="T69" fmla="*/ 2454 h 2532"/>
              <a:gd name="T70" fmla="*/ 1871 w 2531"/>
              <a:gd name="T71" fmla="*/ 2378 h 2532"/>
              <a:gd name="T72" fmla="*/ 2027 w 2531"/>
              <a:gd name="T73" fmla="*/ 2277 h 2532"/>
              <a:gd name="T74" fmla="*/ 2165 w 2531"/>
              <a:gd name="T75" fmla="*/ 2156 h 2532"/>
              <a:gd name="T76" fmla="*/ 2285 w 2531"/>
              <a:gd name="T77" fmla="*/ 2015 h 2532"/>
              <a:gd name="T78" fmla="*/ 2384 w 2531"/>
              <a:gd name="T79" fmla="*/ 1858 h 2532"/>
              <a:gd name="T80" fmla="*/ 2458 w 2531"/>
              <a:gd name="T81" fmla="*/ 1689 h 2532"/>
              <a:gd name="T82" fmla="*/ 2506 w 2531"/>
              <a:gd name="T83" fmla="*/ 1511 h 2532"/>
              <a:gd name="T84" fmla="*/ 2529 w 2531"/>
              <a:gd name="T85" fmla="*/ 1328 h 2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31" h="2532">
                <a:moveTo>
                  <a:pt x="2531" y="1266"/>
                </a:moveTo>
                <a:lnTo>
                  <a:pt x="2529" y="1204"/>
                </a:lnTo>
                <a:lnTo>
                  <a:pt x="2524" y="1143"/>
                </a:lnTo>
                <a:lnTo>
                  <a:pt x="2517" y="1081"/>
                </a:lnTo>
                <a:lnTo>
                  <a:pt x="2506" y="1021"/>
                </a:lnTo>
                <a:lnTo>
                  <a:pt x="2493" y="960"/>
                </a:lnTo>
                <a:lnTo>
                  <a:pt x="2477" y="902"/>
                </a:lnTo>
                <a:lnTo>
                  <a:pt x="2458" y="842"/>
                </a:lnTo>
                <a:lnTo>
                  <a:pt x="2436" y="785"/>
                </a:lnTo>
                <a:lnTo>
                  <a:pt x="2410" y="728"/>
                </a:lnTo>
                <a:lnTo>
                  <a:pt x="2384" y="673"/>
                </a:lnTo>
                <a:lnTo>
                  <a:pt x="2353" y="620"/>
                </a:lnTo>
                <a:lnTo>
                  <a:pt x="2320" y="568"/>
                </a:lnTo>
                <a:lnTo>
                  <a:pt x="2285" y="517"/>
                </a:lnTo>
                <a:lnTo>
                  <a:pt x="2248" y="468"/>
                </a:lnTo>
                <a:lnTo>
                  <a:pt x="2208" y="421"/>
                </a:lnTo>
                <a:lnTo>
                  <a:pt x="2165" y="376"/>
                </a:lnTo>
                <a:lnTo>
                  <a:pt x="2121" y="333"/>
                </a:lnTo>
                <a:lnTo>
                  <a:pt x="2075" y="292"/>
                </a:lnTo>
                <a:lnTo>
                  <a:pt x="2027" y="254"/>
                </a:lnTo>
                <a:lnTo>
                  <a:pt x="1976" y="218"/>
                </a:lnTo>
                <a:lnTo>
                  <a:pt x="1925" y="185"/>
                </a:lnTo>
                <a:lnTo>
                  <a:pt x="1871" y="154"/>
                </a:lnTo>
                <a:lnTo>
                  <a:pt x="1817" y="126"/>
                </a:lnTo>
                <a:lnTo>
                  <a:pt x="1761" y="100"/>
                </a:lnTo>
                <a:lnTo>
                  <a:pt x="1703" y="77"/>
                </a:lnTo>
                <a:lnTo>
                  <a:pt x="1644" y="58"/>
                </a:lnTo>
                <a:lnTo>
                  <a:pt x="1586" y="41"/>
                </a:lnTo>
                <a:lnTo>
                  <a:pt x="1525" y="26"/>
                </a:lnTo>
                <a:lnTo>
                  <a:pt x="1465" y="15"/>
                </a:lnTo>
                <a:lnTo>
                  <a:pt x="1404" y="7"/>
                </a:lnTo>
                <a:lnTo>
                  <a:pt x="1342" y="2"/>
                </a:lnTo>
                <a:lnTo>
                  <a:pt x="1281" y="0"/>
                </a:lnTo>
                <a:lnTo>
                  <a:pt x="1219" y="1"/>
                </a:lnTo>
                <a:lnTo>
                  <a:pt x="1157" y="4"/>
                </a:lnTo>
                <a:lnTo>
                  <a:pt x="1097" y="10"/>
                </a:lnTo>
                <a:lnTo>
                  <a:pt x="1036" y="20"/>
                </a:lnTo>
                <a:lnTo>
                  <a:pt x="975" y="34"/>
                </a:lnTo>
                <a:lnTo>
                  <a:pt x="916" y="49"/>
                </a:lnTo>
                <a:lnTo>
                  <a:pt x="858" y="68"/>
                </a:lnTo>
                <a:lnTo>
                  <a:pt x="799" y="88"/>
                </a:lnTo>
                <a:lnTo>
                  <a:pt x="742" y="112"/>
                </a:lnTo>
                <a:lnTo>
                  <a:pt x="688" y="139"/>
                </a:lnTo>
                <a:lnTo>
                  <a:pt x="633" y="169"/>
                </a:lnTo>
                <a:lnTo>
                  <a:pt x="581" y="201"/>
                </a:lnTo>
                <a:lnTo>
                  <a:pt x="530" y="236"/>
                </a:lnTo>
                <a:lnTo>
                  <a:pt x="480" y="273"/>
                </a:lnTo>
                <a:lnTo>
                  <a:pt x="433" y="313"/>
                </a:lnTo>
                <a:lnTo>
                  <a:pt x="388" y="354"/>
                </a:lnTo>
                <a:lnTo>
                  <a:pt x="344" y="398"/>
                </a:lnTo>
                <a:lnTo>
                  <a:pt x="303" y="444"/>
                </a:lnTo>
                <a:lnTo>
                  <a:pt x="264" y="492"/>
                </a:lnTo>
                <a:lnTo>
                  <a:pt x="227" y="541"/>
                </a:lnTo>
                <a:lnTo>
                  <a:pt x="193" y="593"/>
                </a:lnTo>
                <a:lnTo>
                  <a:pt x="162" y="647"/>
                </a:lnTo>
                <a:lnTo>
                  <a:pt x="134" y="700"/>
                </a:lnTo>
                <a:lnTo>
                  <a:pt x="107" y="756"/>
                </a:lnTo>
                <a:lnTo>
                  <a:pt x="84" y="813"/>
                </a:lnTo>
                <a:lnTo>
                  <a:pt x="64" y="871"/>
                </a:lnTo>
                <a:lnTo>
                  <a:pt x="45" y="931"/>
                </a:lnTo>
                <a:lnTo>
                  <a:pt x="31" y="990"/>
                </a:lnTo>
                <a:lnTo>
                  <a:pt x="19" y="1051"/>
                </a:lnTo>
                <a:lnTo>
                  <a:pt x="10" y="1112"/>
                </a:lnTo>
                <a:lnTo>
                  <a:pt x="4" y="1173"/>
                </a:lnTo>
                <a:lnTo>
                  <a:pt x="0" y="1235"/>
                </a:lnTo>
                <a:lnTo>
                  <a:pt x="0" y="1296"/>
                </a:lnTo>
                <a:lnTo>
                  <a:pt x="4" y="1358"/>
                </a:lnTo>
                <a:lnTo>
                  <a:pt x="10" y="1420"/>
                </a:lnTo>
                <a:lnTo>
                  <a:pt x="19" y="1481"/>
                </a:lnTo>
                <a:lnTo>
                  <a:pt x="31" y="1541"/>
                </a:lnTo>
                <a:lnTo>
                  <a:pt x="45" y="1601"/>
                </a:lnTo>
                <a:lnTo>
                  <a:pt x="64" y="1660"/>
                </a:lnTo>
                <a:lnTo>
                  <a:pt x="84" y="1719"/>
                </a:lnTo>
                <a:lnTo>
                  <a:pt x="107" y="1776"/>
                </a:lnTo>
                <a:lnTo>
                  <a:pt x="134" y="1831"/>
                </a:lnTo>
                <a:lnTo>
                  <a:pt x="162" y="1885"/>
                </a:lnTo>
                <a:lnTo>
                  <a:pt x="193" y="1938"/>
                </a:lnTo>
                <a:lnTo>
                  <a:pt x="227" y="1991"/>
                </a:lnTo>
                <a:lnTo>
                  <a:pt x="264" y="2039"/>
                </a:lnTo>
                <a:lnTo>
                  <a:pt x="303" y="2088"/>
                </a:lnTo>
                <a:lnTo>
                  <a:pt x="344" y="2134"/>
                </a:lnTo>
                <a:lnTo>
                  <a:pt x="388" y="2177"/>
                </a:lnTo>
                <a:lnTo>
                  <a:pt x="433" y="2219"/>
                </a:lnTo>
                <a:lnTo>
                  <a:pt x="480" y="2259"/>
                </a:lnTo>
                <a:lnTo>
                  <a:pt x="530" y="2295"/>
                </a:lnTo>
                <a:lnTo>
                  <a:pt x="581" y="2330"/>
                </a:lnTo>
                <a:lnTo>
                  <a:pt x="633" y="2362"/>
                </a:lnTo>
                <a:lnTo>
                  <a:pt x="688" y="2392"/>
                </a:lnTo>
                <a:lnTo>
                  <a:pt x="742" y="2419"/>
                </a:lnTo>
                <a:lnTo>
                  <a:pt x="799" y="2443"/>
                </a:lnTo>
                <a:lnTo>
                  <a:pt x="858" y="2464"/>
                </a:lnTo>
                <a:lnTo>
                  <a:pt x="916" y="2482"/>
                </a:lnTo>
                <a:lnTo>
                  <a:pt x="975" y="2498"/>
                </a:lnTo>
                <a:lnTo>
                  <a:pt x="1036" y="2511"/>
                </a:lnTo>
                <a:lnTo>
                  <a:pt x="1097" y="2521"/>
                </a:lnTo>
                <a:lnTo>
                  <a:pt x="1157" y="2527"/>
                </a:lnTo>
                <a:lnTo>
                  <a:pt x="1219" y="2531"/>
                </a:lnTo>
                <a:lnTo>
                  <a:pt x="1281" y="2532"/>
                </a:lnTo>
                <a:lnTo>
                  <a:pt x="1342" y="2530"/>
                </a:lnTo>
                <a:lnTo>
                  <a:pt x="1404" y="2525"/>
                </a:lnTo>
                <a:lnTo>
                  <a:pt x="1465" y="2516"/>
                </a:lnTo>
                <a:lnTo>
                  <a:pt x="1525" y="2505"/>
                </a:lnTo>
                <a:lnTo>
                  <a:pt x="1586" y="2491"/>
                </a:lnTo>
                <a:lnTo>
                  <a:pt x="1644" y="2474"/>
                </a:lnTo>
                <a:lnTo>
                  <a:pt x="1703" y="2454"/>
                </a:lnTo>
                <a:lnTo>
                  <a:pt x="1761" y="2431"/>
                </a:lnTo>
                <a:lnTo>
                  <a:pt x="1817" y="2406"/>
                </a:lnTo>
                <a:lnTo>
                  <a:pt x="1871" y="2378"/>
                </a:lnTo>
                <a:lnTo>
                  <a:pt x="1925" y="2346"/>
                </a:lnTo>
                <a:lnTo>
                  <a:pt x="1976" y="2313"/>
                </a:lnTo>
                <a:lnTo>
                  <a:pt x="2027" y="2277"/>
                </a:lnTo>
                <a:lnTo>
                  <a:pt x="2075" y="2239"/>
                </a:lnTo>
                <a:lnTo>
                  <a:pt x="2121" y="2198"/>
                </a:lnTo>
                <a:lnTo>
                  <a:pt x="2165" y="2156"/>
                </a:lnTo>
                <a:lnTo>
                  <a:pt x="2208" y="2111"/>
                </a:lnTo>
                <a:lnTo>
                  <a:pt x="2248" y="2063"/>
                </a:lnTo>
                <a:lnTo>
                  <a:pt x="2285" y="2015"/>
                </a:lnTo>
                <a:lnTo>
                  <a:pt x="2320" y="1964"/>
                </a:lnTo>
                <a:lnTo>
                  <a:pt x="2353" y="1912"/>
                </a:lnTo>
                <a:lnTo>
                  <a:pt x="2384" y="1858"/>
                </a:lnTo>
                <a:lnTo>
                  <a:pt x="2410" y="1804"/>
                </a:lnTo>
                <a:lnTo>
                  <a:pt x="2436" y="1747"/>
                </a:lnTo>
                <a:lnTo>
                  <a:pt x="2458" y="1689"/>
                </a:lnTo>
                <a:lnTo>
                  <a:pt x="2477" y="1630"/>
                </a:lnTo>
                <a:lnTo>
                  <a:pt x="2493" y="1572"/>
                </a:lnTo>
                <a:lnTo>
                  <a:pt x="2506" y="1511"/>
                </a:lnTo>
                <a:lnTo>
                  <a:pt x="2517" y="1450"/>
                </a:lnTo>
                <a:lnTo>
                  <a:pt x="2524" y="1388"/>
                </a:lnTo>
                <a:lnTo>
                  <a:pt x="2529" y="1328"/>
                </a:lnTo>
                <a:lnTo>
                  <a:pt x="2531" y="1266"/>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flipH="1">
            <a:off x="849313" y="3992562"/>
            <a:ext cx="38258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H="1">
            <a:off x="849313" y="3033712"/>
            <a:ext cx="48307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a:off x="849313" y="3992562"/>
            <a:ext cx="0" cy="477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a:off x="849313" y="4662487"/>
            <a:ext cx="0" cy="477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a:off x="849313" y="5140325"/>
            <a:ext cx="28321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flipV="1">
            <a:off x="1450975" y="4554537"/>
            <a:ext cx="1190625" cy="12700"/>
          </a:xfrm>
          <a:prstGeom prst="line">
            <a:avLst/>
          </a:prstGeom>
          <a:noFill/>
          <a:ln w="1905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p:nvSpPr>
        <p:spPr bwMode="auto">
          <a:xfrm>
            <a:off x="1776413" y="4662487"/>
            <a:ext cx="536575" cy="184150"/>
          </a:xfrm>
          <a:custGeom>
            <a:avLst/>
            <a:gdLst>
              <a:gd name="T0" fmla="*/ 0 w 675"/>
              <a:gd name="T1" fmla="*/ 0 h 233"/>
              <a:gd name="T2" fmla="*/ 13 w 675"/>
              <a:gd name="T3" fmla="*/ 31 h 233"/>
              <a:gd name="T4" fmla="*/ 30 w 675"/>
              <a:gd name="T5" fmla="*/ 60 h 233"/>
              <a:gd name="T6" fmla="*/ 48 w 675"/>
              <a:gd name="T7" fmla="*/ 88 h 233"/>
              <a:gd name="T8" fmla="*/ 70 w 675"/>
              <a:gd name="T9" fmla="*/ 114 h 233"/>
              <a:gd name="T10" fmla="*/ 93 w 675"/>
              <a:gd name="T11" fmla="*/ 137 h 233"/>
              <a:gd name="T12" fmla="*/ 119 w 675"/>
              <a:gd name="T13" fmla="*/ 159 h 233"/>
              <a:gd name="T14" fmla="*/ 147 w 675"/>
              <a:gd name="T15" fmla="*/ 179 h 233"/>
              <a:gd name="T16" fmla="*/ 176 w 675"/>
              <a:gd name="T17" fmla="*/ 195 h 233"/>
              <a:gd name="T18" fmla="*/ 206 w 675"/>
              <a:gd name="T19" fmla="*/ 209 h 233"/>
              <a:gd name="T20" fmla="*/ 238 w 675"/>
              <a:gd name="T21" fmla="*/ 219 h 233"/>
              <a:gd name="T22" fmla="*/ 270 w 675"/>
              <a:gd name="T23" fmla="*/ 227 h 233"/>
              <a:gd name="T24" fmla="*/ 303 w 675"/>
              <a:gd name="T25" fmla="*/ 232 h 233"/>
              <a:gd name="T26" fmla="*/ 337 w 675"/>
              <a:gd name="T27" fmla="*/ 233 h 233"/>
              <a:gd name="T28" fmla="*/ 371 w 675"/>
              <a:gd name="T29" fmla="*/ 232 h 233"/>
              <a:gd name="T30" fmla="*/ 404 w 675"/>
              <a:gd name="T31" fmla="*/ 227 h 233"/>
              <a:gd name="T32" fmla="*/ 437 w 675"/>
              <a:gd name="T33" fmla="*/ 219 h 233"/>
              <a:gd name="T34" fmla="*/ 468 w 675"/>
              <a:gd name="T35" fmla="*/ 209 h 233"/>
              <a:gd name="T36" fmla="*/ 499 w 675"/>
              <a:gd name="T37" fmla="*/ 195 h 233"/>
              <a:gd name="T38" fmla="*/ 528 w 675"/>
              <a:gd name="T39" fmla="*/ 179 h 233"/>
              <a:gd name="T40" fmla="*/ 556 w 675"/>
              <a:gd name="T41" fmla="*/ 159 h 233"/>
              <a:gd name="T42" fmla="*/ 581 w 675"/>
              <a:gd name="T43" fmla="*/ 137 h 233"/>
              <a:gd name="T44" fmla="*/ 604 w 675"/>
              <a:gd name="T45" fmla="*/ 114 h 233"/>
              <a:gd name="T46" fmla="*/ 626 w 675"/>
              <a:gd name="T47" fmla="*/ 88 h 233"/>
              <a:gd name="T48" fmla="*/ 644 w 675"/>
              <a:gd name="T49" fmla="*/ 60 h 233"/>
              <a:gd name="T50" fmla="*/ 661 w 675"/>
              <a:gd name="T51" fmla="*/ 31 h 233"/>
              <a:gd name="T52" fmla="*/ 675 w 675"/>
              <a:gd name="T5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5" h="233">
                <a:moveTo>
                  <a:pt x="0" y="0"/>
                </a:moveTo>
                <a:lnTo>
                  <a:pt x="13" y="31"/>
                </a:lnTo>
                <a:lnTo>
                  <a:pt x="30" y="60"/>
                </a:lnTo>
                <a:lnTo>
                  <a:pt x="48" y="88"/>
                </a:lnTo>
                <a:lnTo>
                  <a:pt x="70" y="114"/>
                </a:lnTo>
                <a:lnTo>
                  <a:pt x="93" y="137"/>
                </a:lnTo>
                <a:lnTo>
                  <a:pt x="119" y="159"/>
                </a:lnTo>
                <a:lnTo>
                  <a:pt x="147" y="179"/>
                </a:lnTo>
                <a:lnTo>
                  <a:pt x="176" y="195"/>
                </a:lnTo>
                <a:lnTo>
                  <a:pt x="206" y="209"/>
                </a:lnTo>
                <a:lnTo>
                  <a:pt x="238" y="219"/>
                </a:lnTo>
                <a:lnTo>
                  <a:pt x="270" y="227"/>
                </a:lnTo>
                <a:lnTo>
                  <a:pt x="303" y="232"/>
                </a:lnTo>
                <a:lnTo>
                  <a:pt x="337" y="233"/>
                </a:lnTo>
                <a:lnTo>
                  <a:pt x="371" y="232"/>
                </a:lnTo>
                <a:lnTo>
                  <a:pt x="404" y="227"/>
                </a:lnTo>
                <a:lnTo>
                  <a:pt x="437" y="219"/>
                </a:lnTo>
                <a:lnTo>
                  <a:pt x="468" y="209"/>
                </a:lnTo>
                <a:lnTo>
                  <a:pt x="499" y="195"/>
                </a:lnTo>
                <a:lnTo>
                  <a:pt x="528" y="179"/>
                </a:lnTo>
                <a:lnTo>
                  <a:pt x="556" y="159"/>
                </a:lnTo>
                <a:lnTo>
                  <a:pt x="581" y="137"/>
                </a:lnTo>
                <a:lnTo>
                  <a:pt x="604" y="114"/>
                </a:lnTo>
                <a:lnTo>
                  <a:pt x="626" y="88"/>
                </a:lnTo>
                <a:lnTo>
                  <a:pt x="644" y="60"/>
                </a:lnTo>
                <a:lnTo>
                  <a:pt x="661" y="31"/>
                </a:lnTo>
                <a:lnTo>
                  <a:pt x="67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1773238" y="4271962"/>
            <a:ext cx="542925" cy="198438"/>
          </a:xfrm>
          <a:custGeom>
            <a:avLst/>
            <a:gdLst>
              <a:gd name="T0" fmla="*/ 685 w 685"/>
              <a:gd name="T1" fmla="*/ 249 h 249"/>
              <a:gd name="T2" fmla="*/ 672 w 685"/>
              <a:gd name="T3" fmla="*/ 217 h 249"/>
              <a:gd name="T4" fmla="*/ 658 w 685"/>
              <a:gd name="T5" fmla="*/ 187 h 249"/>
              <a:gd name="T6" fmla="*/ 641 w 685"/>
              <a:gd name="T7" fmla="*/ 159 h 249"/>
              <a:gd name="T8" fmla="*/ 620 w 685"/>
              <a:gd name="T9" fmla="*/ 132 h 249"/>
              <a:gd name="T10" fmla="*/ 598 w 685"/>
              <a:gd name="T11" fmla="*/ 107 h 249"/>
              <a:gd name="T12" fmla="*/ 574 w 685"/>
              <a:gd name="T13" fmla="*/ 84 h 249"/>
              <a:gd name="T14" fmla="*/ 547 w 685"/>
              <a:gd name="T15" fmla="*/ 64 h 249"/>
              <a:gd name="T16" fmla="*/ 518 w 685"/>
              <a:gd name="T17" fmla="*/ 46 h 249"/>
              <a:gd name="T18" fmla="*/ 489 w 685"/>
              <a:gd name="T19" fmla="*/ 31 h 249"/>
              <a:gd name="T20" fmla="*/ 457 w 685"/>
              <a:gd name="T21" fmla="*/ 19 h 249"/>
              <a:gd name="T22" fmla="*/ 425 w 685"/>
              <a:gd name="T23" fmla="*/ 10 h 249"/>
              <a:gd name="T24" fmla="*/ 392 w 685"/>
              <a:gd name="T25" fmla="*/ 3 h 249"/>
              <a:gd name="T26" fmla="*/ 359 w 685"/>
              <a:gd name="T27" fmla="*/ 0 h 249"/>
              <a:gd name="T28" fmla="*/ 325 w 685"/>
              <a:gd name="T29" fmla="*/ 0 h 249"/>
              <a:gd name="T30" fmla="*/ 292 w 685"/>
              <a:gd name="T31" fmla="*/ 3 h 249"/>
              <a:gd name="T32" fmla="*/ 260 w 685"/>
              <a:gd name="T33" fmla="*/ 10 h 249"/>
              <a:gd name="T34" fmla="*/ 227 w 685"/>
              <a:gd name="T35" fmla="*/ 19 h 249"/>
              <a:gd name="T36" fmla="*/ 195 w 685"/>
              <a:gd name="T37" fmla="*/ 31 h 249"/>
              <a:gd name="T38" fmla="*/ 166 w 685"/>
              <a:gd name="T39" fmla="*/ 46 h 249"/>
              <a:gd name="T40" fmla="*/ 137 w 685"/>
              <a:gd name="T41" fmla="*/ 64 h 249"/>
              <a:gd name="T42" fmla="*/ 110 w 685"/>
              <a:gd name="T43" fmla="*/ 84 h 249"/>
              <a:gd name="T44" fmla="*/ 86 w 685"/>
              <a:gd name="T45" fmla="*/ 107 h 249"/>
              <a:gd name="T46" fmla="*/ 64 w 685"/>
              <a:gd name="T47" fmla="*/ 132 h 249"/>
              <a:gd name="T48" fmla="*/ 43 w 685"/>
              <a:gd name="T49" fmla="*/ 159 h 249"/>
              <a:gd name="T50" fmla="*/ 27 w 685"/>
              <a:gd name="T51" fmla="*/ 187 h 249"/>
              <a:gd name="T52" fmla="*/ 12 w 685"/>
              <a:gd name="T53" fmla="*/ 217 h 249"/>
              <a:gd name="T54" fmla="*/ 0 w 685"/>
              <a:gd name="T55"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5" h="249">
                <a:moveTo>
                  <a:pt x="685" y="249"/>
                </a:moveTo>
                <a:lnTo>
                  <a:pt x="672" y="217"/>
                </a:lnTo>
                <a:lnTo>
                  <a:pt x="658" y="187"/>
                </a:lnTo>
                <a:lnTo>
                  <a:pt x="641" y="159"/>
                </a:lnTo>
                <a:lnTo>
                  <a:pt x="620" y="132"/>
                </a:lnTo>
                <a:lnTo>
                  <a:pt x="598" y="107"/>
                </a:lnTo>
                <a:lnTo>
                  <a:pt x="574" y="84"/>
                </a:lnTo>
                <a:lnTo>
                  <a:pt x="547" y="64"/>
                </a:lnTo>
                <a:lnTo>
                  <a:pt x="518" y="46"/>
                </a:lnTo>
                <a:lnTo>
                  <a:pt x="489" y="31"/>
                </a:lnTo>
                <a:lnTo>
                  <a:pt x="457" y="19"/>
                </a:lnTo>
                <a:lnTo>
                  <a:pt x="425" y="10"/>
                </a:lnTo>
                <a:lnTo>
                  <a:pt x="392" y="3"/>
                </a:lnTo>
                <a:lnTo>
                  <a:pt x="359" y="0"/>
                </a:lnTo>
                <a:lnTo>
                  <a:pt x="325" y="0"/>
                </a:lnTo>
                <a:lnTo>
                  <a:pt x="292" y="3"/>
                </a:lnTo>
                <a:lnTo>
                  <a:pt x="260" y="10"/>
                </a:lnTo>
                <a:lnTo>
                  <a:pt x="227" y="19"/>
                </a:lnTo>
                <a:lnTo>
                  <a:pt x="195" y="31"/>
                </a:lnTo>
                <a:lnTo>
                  <a:pt x="166" y="46"/>
                </a:lnTo>
                <a:lnTo>
                  <a:pt x="137" y="64"/>
                </a:lnTo>
                <a:lnTo>
                  <a:pt x="110" y="84"/>
                </a:lnTo>
                <a:lnTo>
                  <a:pt x="86" y="107"/>
                </a:lnTo>
                <a:lnTo>
                  <a:pt x="64" y="132"/>
                </a:lnTo>
                <a:lnTo>
                  <a:pt x="43" y="159"/>
                </a:lnTo>
                <a:lnTo>
                  <a:pt x="27" y="187"/>
                </a:lnTo>
                <a:lnTo>
                  <a:pt x="12" y="217"/>
                </a:lnTo>
                <a:lnTo>
                  <a:pt x="0" y="249"/>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a:off x="849313" y="4662487"/>
            <a:ext cx="9271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a:off x="2312988" y="4662487"/>
            <a:ext cx="9271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flipV="1">
            <a:off x="3240088" y="4470400"/>
            <a:ext cx="0" cy="192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H="1">
            <a:off x="2317750" y="4470400"/>
            <a:ext cx="9223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flipH="1">
            <a:off x="849313" y="4470400"/>
            <a:ext cx="9223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6"/>
          <p:cNvSpPr>
            <a:spLocks/>
          </p:cNvSpPr>
          <p:nvPr/>
        </p:nvSpPr>
        <p:spPr bwMode="auto">
          <a:xfrm>
            <a:off x="4102100" y="4422775"/>
            <a:ext cx="1128713" cy="1149350"/>
          </a:xfrm>
          <a:custGeom>
            <a:avLst/>
            <a:gdLst>
              <a:gd name="T0" fmla="*/ 1408 w 1422"/>
              <a:gd name="T1" fmla="*/ 498 h 1447"/>
              <a:gd name="T2" fmla="*/ 1373 w 1422"/>
              <a:gd name="T3" fmla="*/ 411 h 1447"/>
              <a:gd name="T4" fmla="*/ 1328 w 1422"/>
              <a:gd name="T5" fmla="*/ 329 h 1447"/>
              <a:gd name="T6" fmla="*/ 1271 w 1422"/>
              <a:gd name="T7" fmla="*/ 254 h 1447"/>
              <a:gd name="T8" fmla="*/ 1206 w 1422"/>
              <a:gd name="T9" fmla="*/ 186 h 1447"/>
              <a:gd name="T10" fmla="*/ 1133 w 1422"/>
              <a:gd name="T11" fmla="*/ 128 h 1447"/>
              <a:gd name="T12" fmla="*/ 1053 w 1422"/>
              <a:gd name="T13" fmla="*/ 80 h 1447"/>
              <a:gd name="T14" fmla="*/ 967 w 1422"/>
              <a:gd name="T15" fmla="*/ 43 h 1447"/>
              <a:gd name="T16" fmla="*/ 877 w 1422"/>
              <a:gd name="T17" fmla="*/ 17 h 1447"/>
              <a:gd name="T18" fmla="*/ 783 w 1422"/>
              <a:gd name="T19" fmla="*/ 3 h 1447"/>
              <a:gd name="T20" fmla="*/ 690 w 1422"/>
              <a:gd name="T21" fmla="*/ 1 h 1447"/>
              <a:gd name="T22" fmla="*/ 596 w 1422"/>
              <a:gd name="T23" fmla="*/ 11 h 1447"/>
              <a:gd name="T24" fmla="*/ 505 w 1422"/>
              <a:gd name="T25" fmla="*/ 33 h 1447"/>
              <a:gd name="T26" fmla="*/ 418 w 1422"/>
              <a:gd name="T27" fmla="*/ 67 h 1447"/>
              <a:gd name="T28" fmla="*/ 336 w 1422"/>
              <a:gd name="T29" fmla="*/ 112 h 1447"/>
              <a:gd name="T30" fmla="*/ 260 w 1422"/>
              <a:gd name="T31" fmla="*/ 168 h 1447"/>
              <a:gd name="T32" fmla="*/ 192 w 1422"/>
              <a:gd name="T33" fmla="*/ 232 h 1447"/>
              <a:gd name="T34" fmla="*/ 134 w 1422"/>
              <a:gd name="T35" fmla="*/ 305 h 1447"/>
              <a:gd name="T36" fmla="*/ 84 w 1422"/>
              <a:gd name="T37" fmla="*/ 385 h 1447"/>
              <a:gd name="T38" fmla="*/ 46 w 1422"/>
              <a:gd name="T39" fmla="*/ 471 h 1447"/>
              <a:gd name="T40" fmla="*/ 18 w 1422"/>
              <a:gd name="T41" fmla="*/ 561 h 1447"/>
              <a:gd name="T42" fmla="*/ 4 w 1422"/>
              <a:gd name="T43" fmla="*/ 653 h 1447"/>
              <a:gd name="T44" fmla="*/ 0 w 1422"/>
              <a:gd name="T45" fmla="*/ 747 h 1447"/>
              <a:gd name="T46" fmla="*/ 10 w 1422"/>
              <a:gd name="T47" fmla="*/ 840 h 1447"/>
              <a:gd name="T48" fmla="*/ 30 w 1422"/>
              <a:gd name="T49" fmla="*/ 933 h 1447"/>
              <a:gd name="T50" fmla="*/ 63 w 1422"/>
              <a:gd name="T51" fmla="*/ 1020 h 1447"/>
              <a:gd name="T52" fmla="*/ 107 w 1422"/>
              <a:gd name="T53" fmla="*/ 1103 h 1447"/>
              <a:gd name="T54" fmla="*/ 162 w 1422"/>
              <a:gd name="T55" fmla="*/ 1180 h 1447"/>
              <a:gd name="T56" fmla="*/ 225 w 1422"/>
              <a:gd name="T57" fmla="*/ 1248 h 1447"/>
              <a:gd name="T58" fmla="*/ 298 w 1422"/>
              <a:gd name="T59" fmla="*/ 1309 h 1447"/>
              <a:gd name="T60" fmla="*/ 376 w 1422"/>
              <a:gd name="T61" fmla="*/ 1359 h 1447"/>
              <a:gd name="T62" fmla="*/ 461 w 1422"/>
              <a:gd name="T63" fmla="*/ 1399 h 1447"/>
              <a:gd name="T64" fmla="*/ 551 w 1422"/>
              <a:gd name="T65" fmla="*/ 1427 h 1447"/>
              <a:gd name="T66" fmla="*/ 644 w 1422"/>
              <a:gd name="T67" fmla="*/ 1442 h 1447"/>
              <a:gd name="T68" fmla="*/ 737 w 1422"/>
              <a:gd name="T69" fmla="*/ 1447 h 1447"/>
              <a:gd name="T70" fmla="*/ 831 w 1422"/>
              <a:gd name="T71" fmla="*/ 1439 h 1447"/>
              <a:gd name="T72" fmla="*/ 922 w 1422"/>
              <a:gd name="T73" fmla="*/ 1419 h 1447"/>
              <a:gd name="T74" fmla="*/ 1010 w 1422"/>
              <a:gd name="T75" fmla="*/ 1388 h 1447"/>
              <a:gd name="T76" fmla="*/ 1093 w 1422"/>
              <a:gd name="T77" fmla="*/ 1344 h 1447"/>
              <a:gd name="T78" fmla="*/ 1170 w 1422"/>
              <a:gd name="T79" fmla="*/ 1292 h 1447"/>
              <a:gd name="T80" fmla="*/ 1240 w 1422"/>
              <a:gd name="T81" fmla="*/ 1229 h 1447"/>
              <a:gd name="T82" fmla="*/ 1300 w 1422"/>
              <a:gd name="T83" fmla="*/ 1157 h 1447"/>
              <a:gd name="T84" fmla="*/ 1353 w 1422"/>
              <a:gd name="T85" fmla="*/ 1078 h 1447"/>
              <a:gd name="T86" fmla="*/ 1393 w 1422"/>
              <a:gd name="T87" fmla="*/ 993 h 1447"/>
              <a:gd name="T88" fmla="*/ 1422 w 1422"/>
              <a:gd name="T89" fmla="*/ 905 h 1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22" h="1447">
                <a:moveTo>
                  <a:pt x="1422" y="543"/>
                </a:moveTo>
                <a:lnTo>
                  <a:pt x="1408" y="498"/>
                </a:lnTo>
                <a:lnTo>
                  <a:pt x="1393" y="454"/>
                </a:lnTo>
                <a:lnTo>
                  <a:pt x="1373" y="411"/>
                </a:lnTo>
                <a:lnTo>
                  <a:pt x="1353" y="369"/>
                </a:lnTo>
                <a:lnTo>
                  <a:pt x="1328" y="329"/>
                </a:lnTo>
                <a:lnTo>
                  <a:pt x="1300" y="290"/>
                </a:lnTo>
                <a:lnTo>
                  <a:pt x="1271" y="254"/>
                </a:lnTo>
                <a:lnTo>
                  <a:pt x="1240" y="219"/>
                </a:lnTo>
                <a:lnTo>
                  <a:pt x="1206" y="186"/>
                </a:lnTo>
                <a:lnTo>
                  <a:pt x="1170" y="156"/>
                </a:lnTo>
                <a:lnTo>
                  <a:pt x="1133" y="128"/>
                </a:lnTo>
                <a:lnTo>
                  <a:pt x="1093" y="103"/>
                </a:lnTo>
                <a:lnTo>
                  <a:pt x="1053" y="80"/>
                </a:lnTo>
                <a:lnTo>
                  <a:pt x="1010" y="60"/>
                </a:lnTo>
                <a:lnTo>
                  <a:pt x="967" y="43"/>
                </a:lnTo>
                <a:lnTo>
                  <a:pt x="922" y="28"/>
                </a:lnTo>
                <a:lnTo>
                  <a:pt x="877" y="17"/>
                </a:lnTo>
                <a:lnTo>
                  <a:pt x="831" y="9"/>
                </a:lnTo>
                <a:lnTo>
                  <a:pt x="783" y="3"/>
                </a:lnTo>
                <a:lnTo>
                  <a:pt x="737" y="0"/>
                </a:lnTo>
                <a:lnTo>
                  <a:pt x="690" y="1"/>
                </a:lnTo>
                <a:lnTo>
                  <a:pt x="644" y="5"/>
                </a:lnTo>
                <a:lnTo>
                  <a:pt x="596" y="11"/>
                </a:lnTo>
                <a:lnTo>
                  <a:pt x="551" y="21"/>
                </a:lnTo>
                <a:lnTo>
                  <a:pt x="505" y="33"/>
                </a:lnTo>
                <a:lnTo>
                  <a:pt x="461" y="49"/>
                </a:lnTo>
                <a:lnTo>
                  <a:pt x="418" y="67"/>
                </a:lnTo>
                <a:lnTo>
                  <a:pt x="376" y="89"/>
                </a:lnTo>
                <a:lnTo>
                  <a:pt x="336" y="112"/>
                </a:lnTo>
                <a:lnTo>
                  <a:pt x="298" y="139"/>
                </a:lnTo>
                <a:lnTo>
                  <a:pt x="260" y="168"/>
                </a:lnTo>
                <a:lnTo>
                  <a:pt x="225" y="199"/>
                </a:lnTo>
                <a:lnTo>
                  <a:pt x="192" y="232"/>
                </a:lnTo>
                <a:lnTo>
                  <a:pt x="162" y="267"/>
                </a:lnTo>
                <a:lnTo>
                  <a:pt x="134" y="305"/>
                </a:lnTo>
                <a:lnTo>
                  <a:pt x="107" y="345"/>
                </a:lnTo>
                <a:lnTo>
                  <a:pt x="84" y="385"/>
                </a:lnTo>
                <a:lnTo>
                  <a:pt x="63" y="428"/>
                </a:lnTo>
                <a:lnTo>
                  <a:pt x="46" y="471"/>
                </a:lnTo>
                <a:lnTo>
                  <a:pt x="30" y="515"/>
                </a:lnTo>
                <a:lnTo>
                  <a:pt x="18" y="561"/>
                </a:lnTo>
                <a:lnTo>
                  <a:pt x="10" y="607"/>
                </a:lnTo>
                <a:lnTo>
                  <a:pt x="4" y="653"/>
                </a:lnTo>
                <a:lnTo>
                  <a:pt x="0" y="701"/>
                </a:lnTo>
                <a:lnTo>
                  <a:pt x="0" y="747"/>
                </a:lnTo>
                <a:lnTo>
                  <a:pt x="4" y="794"/>
                </a:lnTo>
                <a:lnTo>
                  <a:pt x="10" y="840"/>
                </a:lnTo>
                <a:lnTo>
                  <a:pt x="18" y="886"/>
                </a:lnTo>
                <a:lnTo>
                  <a:pt x="30" y="933"/>
                </a:lnTo>
                <a:lnTo>
                  <a:pt x="46" y="976"/>
                </a:lnTo>
                <a:lnTo>
                  <a:pt x="63" y="1020"/>
                </a:lnTo>
                <a:lnTo>
                  <a:pt x="84" y="1062"/>
                </a:lnTo>
                <a:lnTo>
                  <a:pt x="107" y="1103"/>
                </a:lnTo>
                <a:lnTo>
                  <a:pt x="134" y="1143"/>
                </a:lnTo>
                <a:lnTo>
                  <a:pt x="162" y="1180"/>
                </a:lnTo>
                <a:lnTo>
                  <a:pt x="192" y="1215"/>
                </a:lnTo>
                <a:lnTo>
                  <a:pt x="225" y="1248"/>
                </a:lnTo>
                <a:lnTo>
                  <a:pt x="260" y="1280"/>
                </a:lnTo>
                <a:lnTo>
                  <a:pt x="298" y="1309"/>
                </a:lnTo>
                <a:lnTo>
                  <a:pt x="336" y="1336"/>
                </a:lnTo>
                <a:lnTo>
                  <a:pt x="376" y="1359"/>
                </a:lnTo>
                <a:lnTo>
                  <a:pt x="418" y="1381"/>
                </a:lnTo>
                <a:lnTo>
                  <a:pt x="461" y="1399"/>
                </a:lnTo>
                <a:lnTo>
                  <a:pt x="505" y="1415"/>
                </a:lnTo>
                <a:lnTo>
                  <a:pt x="551" y="1427"/>
                </a:lnTo>
                <a:lnTo>
                  <a:pt x="596" y="1436"/>
                </a:lnTo>
                <a:lnTo>
                  <a:pt x="644" y="1442"/>
                </a:lnTo>
                <a:lnTo>
                  <a:pt x="690" y="1446"/>
                </a:lnTo>
                <a:lnTo>
                  <a:pt x="737" y="1447"/>
                </a:lnTo>
                <a:lnTo>
                  <a:pt x="783" y="1445"/>
                </a:lnTo>
                <a:lnTo>
                  <a:pt x="831" y="1439"/>
                </a:lnTo>
                <a:lnTo>
                  <a:pt x="877" y="1430"/>
                </a:lnTo>
                <a:lnTo>
                  <a:pt x="922" y="1419"/>
                </a:lnTo>
                <a:lnTo>
                  <a:pt x="967" y="1405"/>
                </a:lnTo>
                <a:lnTo>
                  <a:pt x="1010" y="1388"/>
                </a:lnTo>
                <a:lnTo>
                  <a:pt x="1053" y="1367"/>
                </a:lnTo>
                <a:lnTo>
                  <a:pt x="1093" y="1344"/>
                </a:lnTo>
                <a:lnTo>
                  <a:pt x="1133" y="1320"/>
                </a:lnTo>
                <a:lnTo>
                  <a:pt x="1170" y="1292"/>
                </a:lnTo>
                <a:lnTo>
                  <a:pt x="1206" y="1262"/>
                </a:lnTo>
                <a:lnTo>
                  <a:pt x="1240" y="1229"/>
                </a:lnTo>
                <a:lnTo>
                  <a:pt x="1271" y="1194"/>
                </a:lnTo>
                <a:lnTo>
                  <a:pt x="1300" y="1157"/>
                </a:lnTo>
                <a:lnTo>
                  <a:pt x="1328" y="1118"/>
                </a:lnTo>
                <a:lnTo>
                  <a:pt x="1353" y="1078"/>
                </a:lnTo>
                <a:lnTo>
                  <a:pt x="1373" y="1037"/>
                </a:lnTo>
                <a:lnTo>
                  <a:pt x="1393" y="993"/>
                </a:lnTo>
                <a:lnTo>
                  <a:pt x="1408" y="950"/>
                </a:lnTo>
                <a:lnTo>
                  <a:pt x="1422" y="90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flipV="1">
            <a:off x="5680075" y="841375"/>
            <a:ext cx="0" cy="4156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flipV="1">
            <a:off x="3670300" y="758825"/>
            <a:ext cx="0" cy="42386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flipV="1">
            <a:off x="4100513" y="958850"/>
            <a:ext cx="0" cy="40386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flipV="1">
            <a:off x="5230813" y="965200"/>
            <a:ext cx="0" cy="3887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flipV="1">
            <a:off x="5392738" y="992187"/>
            <a:ext cx="0" cy="38608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flipV="1">
            <a:off x="4675188" y="101600"/>
            <a:ext cx="0" cy="3665538"/>
          </a:xfrm>
          <a:prstGeom prst="line">
            <a:avLst/>
          </a:prstGeom>
          <a:noFill/>
          <a:ln w="1905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flipV="1">
            <a:off x="3240088" y="1730375"/>
            <a:ext cx="0" cy="27400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flipV="1">
            <a:off x="2317750" y="1758950"/>
            <a:ext cx="0" cy="27114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flipV="1">
            <a:off x="2044700" y="1701800"/>
            <a:ext cx="0" cy="2455863"/>
          </a:xfrm>
          <a:prstGeom prst="line">
            <a:avLst/>
          </a:prstGeom>
          <a:noFill/>
          <a:ln w="1905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flipV="1">
            <a:off x="1771650" y="1930400"/>
            <a:ext cx="0" cy="2540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flipV="1">
            <a:off x="849313" y="1885950"/>
            <a:ext cx="0" cy="21066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flipV="1">
            <a:off x="5680075" y="1358900"/>
            <a:ext cx="0" cy="1674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H="1">
            <a:off x="3670300" y="1358900"/>
            <a:ext cx="20097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a:off x="3670300" y="1358900"/>
            <a:ext cx="0" cy="7175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flipH="1">
            <a:off x="849313" y="2076450"/>
            <a:ext cx="28209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a:off x="849313" y="2076450"/>
            <a:ext cx="0" cy="957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a:off x="5392738" y="1358900"/>
            <a:ext cx="0" cy="1674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a:off x="5230813" y="1358900"/>
            <a:ext cx="0" cy="1674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a:off x="4100513" y="1358900"/>
            <a:ext cx="0" cy="1674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a:off x="3240088" y="2076450"/>
            <a:ext cx="0" cy="957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a:off x="2317750" y="2076450"/>
            <a:ext cx="0" cy="957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a:off x="1771650" y="2076450"/>
            <a:ext cx="0" cy="957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884" y="-253054"/>
            <a:ext cx="4257116" cy="3966857"/>
          </a:xfrm>
          <a:prstGeom prst="rect">
            <a:avLst/>
          </a:prstGeom>
        </p:spPr>
      </p:pic>
      <p:sp>
        <p:nvSpPr>
          <p:cNvPr id="56" name="Line 52"/>
          <p:cNvSpPr>
            <a:spLocks noChangeShapeType="1"/>
          </p:cNvSpPr>
          <p:nvPr/>
        </p:nvSpPr>
        <p:spPr bwMode="auto">
          <a:xfrm flipV="1">
            <a:off x="9456738" y="4406900"/>
            <a:ext cx="127000" cy="1285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3"/>
          <p:cNvSpPr>
            <a:spLocks noChangeShapeType="1"/>
          </p:cNvSpPr>
          <p:nvPr/>
        </p:nvSpPr>
        <p:spPr bwMode="auto">
          <a:xfrm flipV="1">
            <a:off x="9077325" y="5040313"/>
            <a:ext cx="23813" cy="23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4"/>
          <p:cNvSpPr>
            <a:spLocks noChangeShapeType="1"/>
          </p:cNvSpPr>
          <p:nvPr/>
        </p:nvSpPr>
        <p:spPr bwMode="auto">
          <a:xfrm flipV="1">
            <a:off x="9456738" y="4406900"/>
            <a:ext cx="276225" cy="277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5"/>
          <p:cNvSpPr>
            <a:spLocks noChangeShapeType="1"/>
          </p:cNvSpPr>
          <p:nvPr/>
        </p:nvSpPr>
        <p:spPr bwMode="auto">
          <a:xfrm flipV="1">
            <a:off x="9077325" y="5040313"/>
            <a:ext cx="173038"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6"/>
          <p:cNvSpPr>
            <a:spLocks noChangeShapeType="1"/>
          </p:cNvSpPr>
          <p:nvPr/>
        </p:nvSpPr>
        <p:spPr bwMode="auto">
          <a:xfrm flipV="1">
            <a:off x="9456738" y="4454525"/>
            <a:ext cx="379413" cy="379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7"/>
          <p:cNvSpPr>
            <a:spLocks noChangeShapeType="1"/>
          </p:cNvSpPr>
          <p:nvPr/>
        </p:nvSpPr>
        <p:spPr bwMode="auto">
          <a:xfrm flipV="1">
            <a:off x="9077325" y="5040313"/>
            <a:ext cx="322263" cy="322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8"/>
          <p:cNvSpPr>
            <a:spLocks noChangeShapeType="1"/>
          </p:cNvSpPr>
          <p:nvPr/>
        </p:nvSpPr>
        <p:spPr bwMode="auto">
          <a:xfrm flipV="1">
            <a:off x="9456738" y="4602162"/>
            <a:ext cx="379413" cy="3810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9"/>
          <p:cNvSpPr>
            <a:spLocks noChangeShapeType="1"/>
          </p:cNvSpPr>
          <p:nvPr/>
        </p:nvSpPr>
        <p:spPr bwMode="auto">
          <a:xfrm flipV="1">
            <a:off x="9077325" y="4751387"/>
            <a:ext cx="758825" cy="7588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0"/>
          <p:cNvSpPr>
            <a:spLocks noChangeShapeType="1"/>
          </p:cNvSpPr>
          <p:nvPr/>
        </p:nvSpPr>
        <p:spPr bwMode="auto">
          <a:xfrm flipV="1">
            <a:off x="9077325" y="4900613"/>
            <a:ext cx="758825" cy="760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1"/>
          <p:cNvSpPr>
            <a:spLocks noChangeShapeType="1"/>
          </p:cNvSpPr>
          <p:nvPr/>
        </p:nvSpPr>
        <p:spPr bwMode="auto">
          <a:xfrm flipV="1">
            <a:off x="9077325" y="5049838"/>
            <a:ext cx="758825" cy="760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2"/>
          <p:cNvSpPr>
            <a:spLocks noChangeShapeType="1"/>
          </p:cNvSpPr>
          <p:nvPr/>
        </p:nvSpPr>
        <p:spPr bwMode="auto">
          <a:xfrm flipV="1">
            <a:off x="9151938" y="5199063"/>
            <a:ext cx="684213" cy="6842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3"/>
          <p:cNvSpPr>
            <a:spLocks noChangeShapeType="1"/>
          </p:cNvSpPr>
          <p:nvPr/>
        </p:nvSpPr>
        <p:spPr bwMode="auto">
          <a:xfrm flipV="1">
            <a:off x="9301163" y="5348288"/>
            <a:ext cx="534988" cy="534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4"/>
          <p:cNvSpPr>
            <a:spLocks noChangeShapeType="1"/>
          </p:cNvSpPr>
          <p:nvPr/>
        </p:nvSpPr>
        <p:spPr bwMode="auto">
          <a:xfrm flipV="1">
            <a:off x="9450388" y="5497513"/>
            <a:ext cx="385763" cy="385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5"/>
          <p:cNvSpPr>
            <a:spLocks noChangeShapeType="1"/>
          </p:cNvSpPr>
          <p:nvPr/>
        </p:nvSpPr>
        <p:spPr bwMode="auto">
          <a:xfrm flipV="1">
            <a:off x="9599613" y="5646738"/>
            <a:ext cx="236538" cy="236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6"/>
          <p:cNvSpPr>
            <a:spLocks noChangeShapeType="1"/>
          </p:cNvSpPr>
          <p:nvPr/>
        </p:nvSpPr>
        <p:spPr bwMode="auto">
          <a:xfrm flipV="1">
            <a:off x="10972800" y="4406900"/>
            <a:ext cx="100013" cy="1016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7"/>
          <p:cNvSpPr>
            <a:spLocks noChangeShapeType="1"/>
          </p:cNvSpPr>
          <p:nvPr/>
        </p:nvSpPr>
        <p:spPr bwMode="auto">
          <a:xfrm flipV="1">
            <a:off x="9748838" y="5795963"/>
            <a:ext cx="87313" cy="87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8"/>
          <p:cNvSpPr>
            <a:spLocks noChangeShapeType="1"/>
          </p:cNvSpPr>
          <p:nvPr/>
        </p:nvSpPr>
        <p:spPr bwMode="auto">
          <a:xfrm flipV="1">
            <a:off x="10972800" y="4406900"/>
            <a:ext cx="250825" cy="249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9"/>
          <p:cNvSpPr>
            <a:spLocks noChangeShapeType="1"/>
          </p:cNvSpPr>
          <p:nvPr/>
        </p:nvSpPr>
        <p:spPr bwMode="auto">
          <a:xfrm flipV="1">
            <a:off x="10972800" y="4552950"/>
            <a:ext cx="254000" cy="2540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0"/>
          <p:cNvSpPr>
            <a:spLocks noChangeShapeType="1"/>
          </p:cNvSpPr>
          <p:nvPr/>
        </p:nvSpPr>
        <p:spPr bwMode="auto">
          <a:xfrm flipV="1">
            <a:off x="10972800" y="4702175"/>
            <a:ext cx="254000" cy="2540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1"/>
          <p:cNvSpPr>
            <a:spLocks noChangeShapeType="1"/>
          </p:cNvSpPr>
          <p:nvPr/>
        </p:nvSpPr>
        <p:spPr bwMode="auto">
          <a:xfrm flipV="1">
            <a:off x="10972800" y="4851400"/>
            <a:ext cx="254000" cy="252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2"/>
          <p:cNvSpPr>
            <a:spLocks noChangeShapeType="1"/>
          </p:cNvSpPr>
          <p:nvPr/>
        </p:nvSpPr>
        <p:spPr bwMode="auto">
          <a:xfrm flipV="1">
            <a:off x="10972800" y="5000625"/>
            <a:ext cx="254000" cy="252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3"/>
          <p:cNvSpPr>
            <a:spLocks noChangeShapeType="1"/>
          </p:cNvSpPr>
          <p:nvPr/>
        </p:nvSpPr>
        <p:spPr bwMode="auto">
          <a:xfrm flipV="1">
            <a:off x="10972800" y="5149850"/>
            <a:ext cx="254000" cy="2540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4"/>
          <p:cNvSpPr>
            <a:spLocks noChangeShapeType="1"/>
          </p:cNvSpPr>
          <p:nvPr/>
        </p:nvSpPr>
        <p:spPr bwMode="auto">
          <a:xfrm flipV="1">
            <a:off x="10972800" y="5299075"/>
            <a:ext cx="254000" cy="252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5"/>
          <p:cNvSpPr>
            <a:spLocks noChangeShapeType="1"/>
          </p:cNvSpPr>
          <p:nvPr/>
        </p:nvSpPr>
        <p:spPr bwMode="auto">
          <a:xfrm flipV="1">
            <a:off x="10972800" y="5448300"/>
            <a:ext cx="254000" cy="252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6"/>
          <p:cNvSpPr>
            <a:spLocks noChangeShapeType="1"/>
          </p:cNvSpPr>
          <p:nvPr/>
        </p:nvSpPr>
        <p:spPr bwMode="auto">
          <a:xfrm flipV="1">
            <a:off x="10972800" y="5595938"/>
            <a:ext cx="254000" cy="2540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7"/>
          <p:cNvSpPr>
            <a:spLocks noChangeShapeType="1"/>
          </p:cNvSpPr>
          <p:nvPr/>
        </p:nvSpPr>
        <p:spPr bwMode="auto">
          <a:xfrm flipV="1">
            <a:off x="11088688" y="5746750"/>
            <a:ext cx="138113" cy="136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8"/>
          <p:cNvSpPr>
            <a:spLocks noChangeShapeType="1"/>
          </p:cNvSpPr>
          <p:nvPr/>
        </p:nvSpPr>
        <p:spPr bwMode="auto">
          <a:xfrm flipH="1">
            <a:off x="6970713" y="5883275"/>
            <a:ext cx="42560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9"/>
          <p:cNvSpPr>
            <a:spLocks noChangeShapeType="1"/>
          </p:cNvSpPr>
          <p:nvPr/>
        </p:nvSpPr>
        <p:spPr bwMode="auto">
          <a:xfrm flipV="1">
            <a:off x="11226800" y="4406900"/>
            <a:ext cx="0" cy="1476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0"/>
          <p:cNvSpPr>
            <a:spLocks noChangeShapeType="1"/>
          </p:cNvSpPr>
          <p:nvPr/>
        </p:nvSpPr>
        <p:spPr bwMode="auto">
          <a:xfrm flipH="1">
            <a:off x="9456738" y="4406900"/>
            <a:ext cx="17700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1"/>
          <p:cNvSpPr>
            <a:spLocks noChangeShapeType="1"/>
          </p:cNvSpPr>
          <p:nvPr/>
        </p:nvSpPr>
        <p:spPr bwMode="auto">
          <a:xfrm>
            <a:off x="9456738" y="4406900"/>
            <a:ext cx="0" cy="633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2"/>
          <p:cNvSpPr>
            <a:spLocks noChangeShapeType="1"/>
          </p:cNvSpPr>
          <p:nvPr/>
        </p:nvSpPr>
        <p:spPr bwMode="auto">
          <a:xfrm flipH="1">
            <a:off x="6970713" y="5040313"/>
            <a:ext cx="24860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3"/>
          <p:cNvSpPr>
            <a:spLocks noChangeShapeType="1"/>
          </p:cNvSpPr>
          <p:nvPr/>
        </p:nvSpPr>
        <p:spPr bwMode="auto">
          <a:xfrm>
            <a:off x="6970713" y="5040313"/>
            <a:ext cx="0" cy="842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4"/>
          <p:cNvSpPr>
            <a:spLocks noChangeShapeType="1"/>
          </p:cNvSpPr>
          <p:nvPr/>
        </p:nvSpPr>
        <p:spPr bwMode="auto">
          <a:xfrm>
            <a:off x="10972800" y="4406900"/>
            <a:ext cx="0" cy="1476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5"/>
          <p:cNvSpPr>
            <a:spLocks noChangeShapeType="1"/>
          </p:cNvSpPr>
          <p:nvPr/>
        </p:nvSpPr>
        <p:spPr bwMode="auto">
          <a:xfrm>
            <a:off x="10829925" y="4406900"/>
            <a:ext cx="0" cy="1476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6"/>
          <p:cNvSpPr>
            <a:spLocks noChangeShapeType="1"/>
          </p:cNvSpPr>
          <p:nvPr/>
        </p:nvSpPr>
        <p:spPr bwMode="auto">
          <a:xfrm>
            <a:off x="9836150" y="4406900"/>
            <a:ext cx="0" cy="1476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7"/>
          <p:cNvSpPr>
            <a:spLocks noChangeShapeType="1"/>
          </p:cNvSpPr>
          <p:nvPr/>
        </p:nvSpPr>
        <p:spPr bwMode="auto">
          <a:xfrm>
            <a:off x="9077325" y="5040313"/>
            <a:ext cx="0" cy="842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8"/>
          <p:cNvSpPr>
            <a:spLocks noChangeShapeType="1"/>
          </p:cNvSpPr>
          <p:nvPr/>
        </p:nvSpPr>
        <p:spPr bwMode="auto">
          <a:xfrm>
            <a:off x="8264525" y="5040313"/>
            <a:ext cx="0" cy="842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9"/>
          <p:cNvSpPr>
            <a:spLocks noChangeShapeType="1"/>
          </p:cNvSpPr>
          <p:nvPr/>
        </p:nvSpPr>
        <p:spPr bwMode="auto">
          <a:xfrm>
            <a:off x="7783513" y="5040313"/>
            <a:ext cx="0" cy="842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53044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1000"/>
                                        <p:tgtEl>
                                          <p:spTgt spid="20"/>
                                        </p:tgtEl>
                                      </p:cBhvr>
                                    </p:animEffect>
                                    <p:anim calcmode="lin" valueType="num">
                                      <p:cBhvr>
                                        <p:cTn id="58" dur="1000" fill="hold"/>
                                        <p:tgtEl>
                                          <p:spTgt spid="20"/>
                                        </p:tgtEl>
                                        <p:attrNameLst>
                                          <p:attrName>ppt_x</p:attrName>
                                        </p:attrNameLst>
                                      </p:cBhvr>
                                      <p:tavLst>
                                        <p:tav tm="0">
                                          <p:val>
                                            <p:strVal val="#ppt_x"/>
                                          </p:val>
                                        </p:tav>
                                        <p:tav tm="100000">
                                          <p:val>
                                            <p:strVal val="#ppt_x"/>
                                          </p:val>
                                        </p:tav>
                                      </p:tavLst>
                                    </p:anim>
                                    <p:anim calcmode="lin" valueType="num">
                                      <p:cBhvr>
                                        <p:cTn id="59" dur="1000" fill="hold"/>
                                        <p:tgtEl>
                                          <p:spTgt spid="2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anim calcmode="lin" valueType="num">
                                      <p:cBhvr>
                                        <p:cTn id="63" dur="1000" fill="hold"/>
                                        <p:tgtEl>
                                          <p:spTgt spid="17"/>
                                        </p:tgtEl>
                                        <p:attrNameLst>
                                          <p:attrName>ppt_x</p:attrName>
                                        </p:attrNameLst>
                                      </p:cBhvr>
                                      <p:tavLst>
                                        <p:tav tm="0">
                                          <p:val>
                                            <p:strVal val="#ppt_x"/>
                                          </p:val>
                                        </p:tav>
                                        <p:tav tm="100000">
                                          <p:val>
                                            <p:strVal val="#ppt_x"/>
                                          </p:val>
                                        </p:tav>
                                      </p:tavLst>
                                    </p:anim>
                                    <p:anim calcmode="lin" valueType="num">
                                      <p:cBhvr>
                                        <p:cTn id="64" dur="1000" fill="hold"/>
                                        <p:tgtEl>
                                          <p:spTgt spid="17"/>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1000"/>
                                        <p:tgtEl>
                                          <p:spTgt spid="28"/>
                                        </p:tgtEl>
                                      </p:cBhvr>
                                    </p:animEffect>
                                    <p:anim calcmode="lin" valueType="num">
                                      <p:cBhvr>
                                        <p:cTn id="68" dur="1000" fill="hold"/>
                                        <p:tgtEl>
                                          <p:spTgt spid="28"/>
                                        </p:tgtEl>
                                        <p:attrNameLst>
                                          <p:attrName>ppt_x</p:attrName>
                                        </p:attrNameLst>
                                      </p:cBhvr>
                                      <p:tavLst>
                                        <p:tav tm="0">
                                          <p:val>
                                            <p:strVal val="#ppt_x"/>
                                          </p:val>
                                        </p:tav>
                                        <p:tav tm="100000">
                                          <p:val>
                                            <p:strVal val="#ppt_x"/>
                                          </p:val>
                                        </p:tav>
                                      </p:tavLst>
                                    </p:anim>
                                    <p:anim calcmode="lin" valueType="num">
                                      <p:cBhvr>
                                        <p:cTn id="69" dur="1000" fill="hold"/>
                                        <p:tgtEl>
                                          <p:spTgt spid="28"/>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1000"/>
                                        <p:tgtEl>
                                          <p:spTgt spid="24"/>
                                        </p:tgtEl>
                                      </p:cBhvr>
                                    </p:animEffect>
                                    <p:anim calcmode="lin" valueType="num">
                                      <p:cBhvr>
                                        <p:cTn id="73" dur="1000" fill="hold"/>
                                        <p:tgtEl>
                                          <p:spTgt spid="24"/>
                                        </p:tgtEl>
                                        <p:attrNameLst>
                                          <p:attrName>ppt_x</p:attrName>
                                        </p:attrNameLst>
                                      </p:cBhvr>
                                      <p:tavLst>
                                        <p:tav tm="0">
                                          <p:val>
                                            <p:strVal val="#ppt_x"/>
                                          </p:val>
                                        </p:tav>
                                        <p:tav tm="100000">
                                          <p:val>
                                            <p:strVal val="#ppt_x"/>
                                          </p:val>
                                        </p:tav>
                                      </p:tavLst>
                                    </p:anim>
                                    <p:anim calcmode="lin" valueType="num">
                                      <p:cBhvr>
                                        <p:cTn id="74" dur="1000" fill="hold"/>
                                        <p:tgtEl>
                                          <p:spTgt spid="24"/>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1000"/>
                                        <p:tgtEl>
                                          <p:spTgt spid="21"/>
                                        </p:tgtEl>
                                      </p:cBhvr>
                                    </p:animEffect>
                                    <p:anim calcmode="lin" valueType="num">
                                      <p:cBhvr>
                                        <p:cTn id="78" dur="1000" fill="hold"/>
                                        <p:tgtEl>
                                          <p:spTgt spid="21"/>
                                        </p:tgtEl>
                                        <p:attrNameLst>
                                          <p:attrName>ppt_x</p:attrName>
                                        </p:attrNameLst>
                                      </p:cBhvr>
                                      <p:tavLst>
                                        <p:tav tm="0">
                                          <p:val>
                                            <p:strVal val="#ppt_x"/>
                                          </p:val>
                                        </p:tav>
                                        <p:tav tm="100000">
                                          <p:val>
                                            <p:strVal val="#ppt_x"/>
                                          </p:val>
                                        </p:tav>
                                      </p:tavLst>
                                    </p:anim>
                                    <p:anim calcmode="lin" valueType="num">
                                      <p:cBhvr>
                                        <p:cTn id="79" dur="1000" fill="hold"/>
                                        <p:tgtEl>
                                          <p:spTgt spid="21"/>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1000"/>
                                        <p:tgtEl>
                                          <p:spTgt spid="22"/>
                                        </p:tgtEl>
                                      </p:cBhvr>
                                    </p:animEffect>
                                    <p:anim calcmode="lin" valueType="num">
                                      <p:cBhvr>
                                        <p:cTn id="83" dur="1000" fill="hold"/>
                                        <p:tgtEl>
                                          <p:spTgt spid="22"/>
                                        </p:tgtEl>
                                        <p:attrNameLst>
                                          <p:attrName>ppt_x</p:attrName>
                                        </p:attrNameLst>
                                      </p:cBhvr>
                                      <p:tavLst>
                                        <p:tav tm="0">
                                          <p:val>
                                            <p:strVal val="#ppt_x"/>
                                          </p:val>
                                        </p:tav>
                                        <p:tav tm="100000">
                                          <p:val>
                                            <p:strVal val="#ppt_x"/>
                                          </p:val>
                                        </p:tav>
                                      </p:tavLst>
                                    </p:anim>
                                    <p:anim calcmode="lin" valueType="num">
                                      <p:cBhvr>
                                        <p:cTn id="84" dur="1000" fill="hold"/>
                                        <p:tgtEl>
                                          <p:spTgt spid="22"/>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1000"/>
                                        <p:tgtEl>
                                          <p:spTgt spid="27"/>
                                        </p:tgtEl>
                                      </p:cBhvr>
                                    </p:animEffect>
                                    <p:anim calcmode="lin" valueType="num">
                                      <p:cBhvr>
                                        <p:cTn id="88" dur="1000" fill="hold"/>
                                        <p:tgtEl>
                                          <p:spTgt spid="27"/>
                                        </p:tgtEl>
                                        <p:attrNameLst>
                                          <p:attrName>ppt_x</p:attrName>
                                        </p:attrNameLst>
                                      </p:cBhvr>
                                      <p:tavLst>
                                        <p:tav tm="0">
                                          <p:val>
                                            <p:strVal val="#ppt_x"/>
                                          </p:val>
                                        </p:tav>
                                        <p:tav tm="100000">
                                          <p:val>
                                            <p:strVal val="#ppt_x"/>
                                          </p:val>
                                        </p:tav>
                                      </p:tavLst>
                                    </p:anim>
                                    <p:anim calcmode="lin" valueType="num">
                                      <p:cBhvr>
                                        <p:cTn id="89" dur="1000" fill="hold"/>
                                        <p:tgtEl>
                                          <p:spTgt spid="27"/>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1000"/>
                                        <p:tgtEl>
                                          <p:spTgt spid="25"/>
                                        </p:tgtEl>
                                      </p:cBhvr>
                                    </p:animEffect>
                                    <p:anim calcmode="lin" valueType="num">
                                      <p:cBhvr>
                                        <p:cTn id="93" dur="1000" fill="hold"/>
                                        <p:tgtEl>
                                          <p:spTgt spid="25"/>
                                        </p:tgtEl>
                                        <p:attrNameLst>
                                          <p:attrName>ppt_x</p:attrName>
                                        </p:attrNameLst>
                                      </p:cBhvr>
                                      <p:tavLst>
                                        <p:tav tm="0">
                                          <p:val>
                                            <p:strVal val="#ppt_x"/>
                                          </p:val>
                                        </p:tav>
                                        <p:tav tm="100000">
                                          <p:val>
                                            <p:strVal val="#ppt_x"/>
                                          </p:val>
                                        </p:tav>
                                      </p:tavLst>
                                    </p:anim>
                                    <p:anim calcmode="lin" valueType="num">
                                      <p:cBhvr>
                                        <p:cTn id="94" dur="1000" fill="hold"/>
                                        <p:tgtEl>
                                          <p:spTgt spid="25"/>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6"/>
                                        </p:tgtEl>
                                        <p:attrNameLst>
                                          <p:attrName>style.visibility</p:attrName>
                                        </p:attrNameLst>
                                      </p:cBhvr>
                                      <p:to>
                                        <p:strVal val="visible"/>
                                      </p:to>
                                    </p:set>
                                    <p:animEffect transition="in" filter="fade">
                                      <p:cBhvr>
                                        <p:cTn id="97" dur="1000"/>
                                        <p:tgtEl>
                                          <p:spTgt spid="26"/>
                                        </p:tgtEl>
                                      </p:cBhvr>
                                    </p:animEffect>
                                    <p:anim calcmode="lin" valueType="num">
                                      <p:cBhvr>
                                        <p:cTn id="98" dur="1000" fill="hold"/>
                                        <p:tgtEl>
                                          <p:spTgt spid="26"/>
                                        </p:tgtEl>
                                        <p:attrNameLst>
                                          <p:attrName>ppt_x</p:attrName>
                                        </p:attrNameLst>
                                      </p:cBhvr>
                                      <p:tavLst>
                                        <p:tav tm="0">
                                          <p:val>
                                            <p:strVal val="#ppt_x"/>
                                          </p:val>
                                        </p:tav>
                                        <p:tav tm="100000">
                                          <p:val>
                                            <p:strVal val="#ppt_x"/>
                                          </p:val>
                                        </p:tav>
                                      </p:tavLst>
                                    </p:anim>
                                    <p:anim calcmode="lin" valueType="num">
                                      <p:cBhvr>
                                        <p:cTn id="99" dur="1000" fill="hold"/>
                                        <p:tgtEl>
                                          <p:spTgt spid="26"/>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18"/>
                                        </p:tgtEl>
                                        <p:attrNameLst>
                                          <p:attrName>style.visibility</p:attrName>
                                        </p:attrNameLst>
                                      </p:cBhvr>
                                      <p:to>
                                        <p:strVal val="visible"/>
                                      </p:to>
                                    </p:set>
                                    <p:animEffect transition="in" filter="fade">
                                      <p:cBhvr>
                                        <p:cTn id="102" dur="1000"/>
                                        <p:tgtEl>
                                          <p:spTgt spid="18"/>
                                        </p:tgtEl>
                                      </p:cBhvr>
                                    </p:animEffect>
                                    <p:anim calcmode="lin" valueType="num">
                                      <p:cBhvr>
                                        <p:cTn id="103" dur="1000" fill="hold"/>
                                        <p:tgtEl>
                                          <p:spTgt spid="18"/>
                                        </p:tgtEl>
                                        <p:attrNameLst>
                                          <p:attrName>ppt_x</p:attrName>
                                        </p:attrNameLst>
                                      </p:cBhvr>
                                      <p:tavLst>
                                        <p:tav tm="0">
                                          <p:val>
                                            <p:strVal val="#ppt_x"/>
                                          </p:val>
                                        </p:tav>
                                        <p:tav tm="100000">
                                          <p:val>
                                            <p:strVal val="#ppt_x"/>
                                          </p:val>
                                        </p:tav>
                                      </p:tavLst>
                                    </p:anim>
                                    <p:anim calcmode="lin" valueType="num">
                                      <p:cBhvr>
                                        <p:cTn id="10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wipe(down)">
                                      <p:cBhvr>
                                        <p:cTn id="109" dur="1000"/>
                                        <p:tgtEl>
                                          <p:spTgt spid="40"/>
                                        </p:tgtEl>
                                      </p:cBhvr>
                                    </p:animEffect>
                                  </p:childTnLst>
                                </p:cTn>
                              </p:par>
                            </p:childTnLst>
                          </p:cTn>
                        </p:par>
                        <p:par>
                          <p:cTn id="110" fill="hold">
                            <p:stCondLst>
                              <p:cond delay="1000"/>
                            </p:stCondLst>
                            <p:childTnLst>
                              <p:par>
                                <p:cTn id="111" presetID="22" presetClass="entr" presetSubtype="4" fill="hold" grpId="0" nodeType="afterEffect">
                                  <p:stCondLst>
                                    <p:cond delay="0"/>
                                  </p:stCondLst>
                                  <p:childTnLst>
                                    <p:set>
                                      <p:cBhvr>
                                        <p:cTn id="112" dur="1" fill="hold">
                                          <p:stCondLst>
                                            <p:cond delay="0"/>
                                          </p:stCondLst>
                                        </p:cTn>
                                        <p:tgtEl>
                                          <p:spTgt spid="30"/>
                                        </p:tgtEl>
                                        <p:attrNameLst>
                                          <p:attrName>style.visibility</p:attrName>
                                        </p:attrNameLst>
                                      </p:cBhvr>
                                      <p:to>
                                        <p:strVal val="visible"/>
                                      </p:to>
                                    </p:set>
                                    <p:animEffect transition="in" filter="wipe(down)">
                                      <p:cBhvr>
                                        <p:cTn id="113" dur="1000"/>
                                        <p:tgtEl>
                                          <p:spTgt spid="30"/>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16"/>
                                        </p:tgtEl>
                                        <p:attrNameLst>
                                          <p:attrName>style.visibility</p:attrName>
                                        </p:attrNameLst>
                                      </p:cBhvr>
                                      <p:to>
                                        <p:strVal val="visible"/>
                                      </p:to>
                                    </p:set>
                                    <p:animEffect transition="in" filter="wipe(left)">
                                      <p:cBhvr>
                                        <p:cTn id="118" dur="1000"/>
                                        <p:tgtEl>
                                          <p:spTgt spid="16"/>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31"/>
                                        </p:tgtEl>
                                        <p:attrNameLst>
                                          <p:attrName>style.visibility</p:attrName>
                                        </p:attrNameLst>
                                      </p:cBhvr>
                                      <p:to>
                                        <p:strVal val="visible"/>
                                      </p:to>
                                    </p:set>
                                    <p:animEffect transition="in" filter="wipe(down)">
                                      <p:cBhvr>
                                        <p:cTn id="123" dur="1000"/>
                                        <p:tgtEl>
                                          <p:spTgt spid="31"/>
                                        </p:tgtEl>
                                      </p:cBhvr>
                                    </p:animEffect>
                                  </p:childTnLst>
                                </p:cTn>
                              </p:par>
                            </p:childTnLst>
                          </p:cTn>
                        </p:par>
                        <p:par>
                          <p:cTn id="124" fill="hold">
                            <p:stCondLst>
                              <p:cond delay="1000"/>
                            </p:stCondLst>
                            <p:childTnLst>
                              <p:par>
                                <p:cTn id="125" presetID="22" presetClass="entr" presetSubtype="4" fill="hold" grpId="0" nodeType="afterEffect">
                                  <p:stCondLst>
                                    <p:cond delay="0"/>
                                  </p:stCondLst>
                                  <p:childTnLst>
                                    <p:set>
                                      <p:cBhvr>
                                        <p:cTn id="126" dur="1" fill="hold">
                                          <p:stCondLst>
                                            <p:cond delay="0"/>
                                          </p:stCondLst>
                                        </p:cTn>
                                        <p:tgtEl>
                                          <p:spTgt spid="32"/>
                                        </p:tgtEl>
                                        <p:attrNameLst>
                                          <p:attrName>style.visibility</p:attrName>
                                        </p:attrNameLst>
                                      </p:cBhvr>
                                      <p:to>
                                        <p:strVal val="visible"/>
                                      </p:to>
                                    </p:set>
                                    <p:animEffect transition="in" filter="wipe(down)">
                                      <p:cBhvr>
                                        <p:cTn id="127" dur="1000"/>
                                        <p:tgtEl>
                                          <p:spTgt spid="32"/>
                                        </p:tgtEl>
                                      </p:cBhvr>
                                    </p:animEffect>
                                  </p:childTnLst>
                                </p:cTn>
                              </p:par>
                            </p:childTnLst>
                          </p:cTn>
                        </p:par>
                        <p:par>
                          <p:cTn id="128" fill="hold">
                            <p:stCondLst>
                              <p:cond delay="2000"/>
                            </p:stCondLst>
                            <p:childTnLst>
                              <p:par>
                                <p:cTn id="129" presetID="22" presetClass="entr" presetSubtype="4" fill="hold" grpId="0" nodeType="afterEffect">
                                  <p:stCondLst>
                                    <p:cond delay="0"/>
                                  </p:stCondLst>
                                  <p:childTnLst>
                                    <p:set>
                                      <p:cBhvr>
                                        <p:cTn id="130" dur="1" fill="hold">
                                          <p:stCondLst>
                                            <p:cond delay="0"/>
                                          </p:stCondLst>
                                        </p:cTn>
                                        <p:tgtEl>
                                          <p:spTgt spid="35"/>
                                        </p:tgtEl>
                                        <p:attrNameLst>
                                          <p:attrName>style.visibility</p:attrName>
                                        </p:attrNameLst>
                                      </p:cBhvr>
                                      <p:to>
                                        <p:strVal val="visible"/>
                                      </p:to>
                                    </p:set>
                                    <p:animEffect transition="in" filter="wipe(down)">
                                      <p:cBhvr>
                                        <p:cTn id="131" dur="1000"/>
                                        <p:tgtEl>
                                          <p:spTgt spid="35"/>
                                        </p:tgtEl>
                                      </p:cBhvr>
                                    </p:animEffect>
                                  </p:childTnLst>
                                </p:cTn>
                              </p:par>
                            </p:childTnLst>
                          </p:cTn>
                        </p:par>
                        <p:par>
                          <p:cTn id="132" fill="hold">
                            <p:stCondLst>
                              <p:cond delay="3000"/>
                            </p:stCondLst>
                            <p:childTnLst>
                              <p:par>
                                <p:cTn id="133" presetID="22" presetClass="entr" presetSubtype="4" fill="hold" grpId="0" nodeType="afterEffect">
                                  <p:stCondLst>
                                    <p:cond delay="0"/>
                                  </p:stCondLst>
                                  <p:childTnLst>
                                    <p:set>
                                      <p:cBhvr>
                                        <p:cTn id="134" dur="1" fill="hold">
                                          <p:stCondLst>
                                            <p:cond delay="0"/>
                                          </p:stCondLst>
                                        </p:cTn>
                                        <p:tgtEl>
                                          <p:spTgt spid="33"/>
                                        </p:tgtEl>
                                        <p:attrNameLst>
                                          <p:attrName>style.visibility</p:attrName>
                                        </p:attrNameLst>
                                      </p:cBhvr>
                                      <p:to>
                                        <p:strVal val="visible"/>
                                      </p:to>
                                    </p:set>
                                    <p:animEffect transition="in" filter="wipe(down)">
                                      <p:cBhvr>
                                        <p:cTn id="135" dur="1000"/>
                                        <p:tgtEl>
                                          <p:spTgt spid="33"/>
                                        </p:tgtEl>
                                      </p:cBhvr>
                                    </p:animEffect>
                                  </p:childTnLst>
                                </p:cTn>
                              </p:par>
                            </p:childTnLst>
                          </p:cTn>
                        </p:par>
                        <p:par>
                          <p:cTn id="136" fill="hold">
                            <p:stCondLst>
                              <p:cond delay="4000"/>
                            </p:stCondLst>
                            <p:childTnLst>
                              <p:par>
                                <p:cTn id="137" presetID="22" presetClass="entr" presetSubtype="4" fill="hold" grpId="0" nodeType="afterEffect">
                                  <p:stCondLst>
                                    <p:cond delay="0"/>
                                  </p:stCondLst>
                                  <p:childTnLst>
                                    <p:set>
                                      <p:cBhvr>
                                        <p:cTn id="138" dur="1" fill="hold">
                                          <p:stCondLst>
                                            <p:cond delay="0"/>
                                          </p:stCondLst>
                                        </p:cTn>
                                        <p:tgtEl>
                                          <p:spTgt spid="34"/>
                                        </p:tgtEl>
                                        <p:attrNameLst>
                                          <p:attrName>style.visibility</p:attrName>
                                        </p:attrNameLst>
                                      </p:cBhvr>
                                      <p:to>
                                        <p:strVal val="visible"/>
                                      </p:to>
                                    </p:set>
                                    <p:animEffect transition="in" filter="wipe(down)">
                                      <p:cBhvr>
                                        <p:cTn id="139" dur="1000"/>
                                        <p:tgtEl>
                                          <p:spTgt spid="34"/>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2" fill="hold" grpId="0" nodeType="clickEffect">
                                  <p:stCondLst>
                                    <p:cond delay="0"/>
                                  </p:stCondLst>
                                  <p:childTnLst>
                                    <p:set>
                                      <p:cBhvr>
                                        <p:cTn id="143" dur="1" fill="hold">
                                          <p:stCondLst>
                                            <p:cond delay="0"/>
                                          </p:stCondLst>
                                        </p:cTn>
                                        <p:tgtEl>
                                          <p:spTgt spid="42"/>
                                        </p:tgtEl>
                                        <p:attrNameLst>
                                          <p:attrName>style.visibility</p:attrName>
                                        </p:attrNameLst>
                                      </p:cBhvr>
                                      <p:to>
                                        <p:strVal val="visible"/>
                                      </p:to>
                                    </p:set>
                                    <p:animEffect transition="in" filter="wipe(right)">
                                      <p:cBhvr>
                                        <p:cTn id="144" dur="1000"/>
                                        <p:tgtEl>
                                          <p:spTgt spid="42"/>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1" fill="hold" grpId="0" nodeType="clickEffect">
                                  <p:stCondLst>
                                    <p:cond delay="0"/>
                                  </p:stCondLst>
                                  <p:childTnLst>
                                    <p:set>
                                      <p:cBhvr>
                                        <p:cTn id="148" dur="1" fill="hold">
                                          <p:stCondLst>
                                            <p:cond delay="0"/>
                                          </p:stCondLst>
                                        </p:cTn>
                                        <p:tgtEl>
                                          <p:spTgt spid="46"/>
                                        </p:tgtEl>
                                        <p:attrNameLst>
                                          <p:attrName>style.visibility</p:attrName>
                                        </p:attrNameLst>
                                      </p:cBhvr>
                                      <p:to>
                                        <p:strVal val="visible"/>
                                      </p:to>
                                    </p:set>
                                    <p:animEffect transition="in" filter="wipe(up)">
                                      <p:cBhvr>
                                        <p:cTn id="149" dur="1000"/>
                                        <p:tgtEl>
                                          <p:spTgt spid="46"/>
                                        </p:tgtEl>
                                      </p:cBhvr>
                                    </p:animEffect>
                                  </p:childTnLst>
                                </p:cTn>
                              </p:par>
                            </p:childTnLst>
                          </p:cTn>
                        </p:par>
                        <p:par>
                          <p:cTn id="150" fill="hold">
                            <p:stCondLst>
                              <p:cond delay="1000"/>
                            </p:stCondLst>
                            <p:childTnLst>
                              <p:par>
                                <p:cTn id="151" presetID="22" presetClass="entr" presetSubtype="1" fill="hold" grpId="0" nodeType="afterEffect">
                                  <p:stCondLst>
                                    <p:cond delay="0"/>
                                  </p:stCondLst>
                                  <p:childTnLst>
                                    <p:set>
                                      <p:cBhvr>
                                        <p:cTn id="152" dur="1" fill="hold">
                                          <p:stCondLst>
                                            <p:cond delay="0"/>
                                          </p:stCondLst>
                                        </p:cTn>
                                        <p:tgtEl>
                                          <p:spTgt spid="47"/>
                                        </p:tgtEl>
                                        <p:attrNameLst>
                                          <p:attrName>style.visibility</p:attrName>
                                        </p:attrNameLst>
                                      </p:cBhvr>
                                      <p:to>
                                        <p:strVal val="visible"/>
                                      </p:to>
                                    </p:set>
                                    <p:animEffect transition="in" filter="wipe(up)">
                                      <p:cBhvr>
                                        <p:cTn id="153" dur="1000"/>
                                        <p:tgtEl>
                                          <p:spTgt spid="47"/>
                                        </p:tgtEl>
                                      </p:cBhvr>
                                    </p:animEffect>
                                  </p:childTnLst>
                                </p:cTn>
                              </p:par>
                            </p:childTnLst>
                          </p:cTn>
                        </p:par>
                        <p:par>
                          <p:cTn id="154" fill="hold">
                            <p:stCondLst>
                              <p:cond delay="2000"/>
                            </p:stCondLst>
                            <p:childTnLst>
                              <p:par>
                                <p:cTn id="155" presetID="22" presetClass="entr" presetSubtype="1" fill="hold" grpId="0" nodeType="afterEffect">
                                  <p:stCondLst>
                                    <p:cond delay="0"/>
                                  </p:stCondLst>
                                  <p:childTnLst>
                                    <p:set>
                                      <p:cBhvr>
                                        <p:cTn id="156" dur="1" fill="hold">
                                          <p:stCondLst>
                                            <p:cond delay="0"/>
                                          </p:stCondLst>
                                        </p:cTn>
                                        <p:tgtEl>
                                          <p:spTgt spid="48"/>
                                        </p:tgtEl>
                                        <p:attrNameLst>
                                          <p:attrName>style.visibility</p:attrName>
                                        </p:attrNameLst>
                                      </p:cBhvr>
                                      <p:to>
                                        <p:strVal val="visible"/>
                                      </p:to>
                                    </p:set>
                                    <p:animEffect transition="in" filter="wipe(up)">
                                      <p:cBhvr>
                                        <p:cTn id="157" dur="1000"/>
                                        <p:tgtEl>
                                          <p:spTgt spid="48"/>
                                        </p:tgtEl>
                                      </p:cBhvr>
                                    </p:animEffect>
                                  </p:childTnLst>
                                </p:cTn>
                              </p:par>
                            </p:childTnLst>
                          </p:cTn>
                        </p:par>
                        <p:par>
                          <p:cTn id="158" fill="hold">
                            <p:stCondLst>
                              <p:cond delay="3000"/>
                            </p:stCondLst>
                            <p:childTnLst>
                              <p:par>
                                <p:cTn id="159" presetID="22" presetClass="entr" presetSubtype="1" fill="hold" grpId="0" nodeType="afterEffect">
                                  <p:stCondLst>
                                    <p:cond delay="0"/>
                                  </p:stCondLst>
                                  <p:childTnLst>
                                    <p:set>
                                      <p:cBhvr>
                                        <p:cTn id="160" dur="1" fill="hold">
                                          <p:stCondLst>
                                            <p:cond delay="0"/>
                                          </p:stCondLst>
                                        </p:cTn>
                                        <p:tgtEl>
                                          <p:spTgt spid="43"/>
                                        </p:tgtEl>
                                        <p:attrNameLst>
                                          <p:attrName>style.visibility</p:attrName>
                                        </p:attrNameLst>
                                      </p:cBhvr>
                                      <p:to>
                                        <p:strVal val="visible"/>
                                      </p:to>
                                    </p:set>
                                    <p:animEffect transition="in" filter="wipe(up)">
                                      <p:cBhvr>
                                        <p:cTn id="161" dur="1000"/>
                                        <p:tgtEl>
                                          <p:spTgt spid="43"/>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2" fill="hold" grpId="0" nodeType="clickEffect">
                                  <p:stCondLst>
                                    <p:cond delay="0"/>
                                  </p:stCondLst>
                                  <p:childTnLst>
                                    <p:set>
                                      <p:cBhvr>
                                        <p:cTn id="165" dur="1" fill="hold">
                                          <p:stCondLst>
                                            <p:cond delay="0"/>
                                          </p:stCondLst>
                                        </p:cTn>
                                        <p:tgtEl>
                                          <p:spTgt spid="44"/>
                                        </p:tgtEl>
                                        <p:attrNameLst>
                                          <p:attrName>style.visibility</p:attrName>
                                        </p:attrNameLst>
                                      </p:cBhvr>
                                      <p:to>
                                        <p:strVal val="visible"/>
                                      </p:to>
                                    </p:set>
                                    <p:animEffect transition="in" filter="wipe(right)">
                                      <p:cBhvr>
                                        <p:cTn id="166" dur="1000"/>
                                        <p:tgtEl>
                                          <p:spTgt spid="44"/>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1" fill="hold" grpId="0" nodeType="clickEffect">
                                  <p:stCondLst>
                                    <p:cond delay="0"/>
                                  </p:stCondLst>
                                  <p:childTnLst>
                                    <p:set>
                                      <p:cBhvr>
                                        <p:cTn id="170" dur="1" fill="hold">
                                          <p:stCondLst>
                                            <p:cond delay="0"/>
                                          </p:stCondLst>
                                        </p:cTn>
                                        <p:tgtEl>
                                          <p:spTgt spid="45"/>
                                        </p:tgtEl>
                                        <p:attrNameLst>
                                          <p:attrName>style.visibility</p:attrName>
                                        </p:attrNameLst>
                                      </p:cBhvr>
                                      <p:to>
                                        <p:strVal val="visible"/>
                                      </p:to>
                                    </p:set>
                                    <p:animEffect transition="in" filter="wipe(up)">
                                      <p:cBhvr>
                                        <p:cTn id="171" dur="1000"/>
                                        <p:tgtEl>
                                          <p:spTgt spid="45"/>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4" fill="hold" grpId="0" nodeType="clickEffect">
                                  <p:stCondLst>
                                    <p:cond delay="0"/>
                                  </p:stCondLst>
                                  <p:childTnLst>
                                    <p:set>
                                      <p:cBhvr>
                                        <p:cTn id="175" dur="1" fill="hold">
                                          <p:stCondLst>
                                            <p:cond delay="0"/>
                                          </p:stCondLst>
                                        </p:cTn>
                                        <p:tgtEl>
                                          <p:spTgt spid="39"/>
                                        </p:tgtEl>
                                        <p:attrNameLst>
                                          <p:attrName>style.visibility</p:attrName>
                                        </p:attrNameLst>
                                      </p:cBhvr>
                                      <p:to>
                                        <p:strVal val="visible"/>
                                      </p:to>
                                    </p:set>
                                    <p:animEffect transition="in" filter="wipe(down)">
                                      <p:cBhvr>
                                        <p:cTn id="176" dur="1000"/>
                                        <p:tgtEl>
                                          <p:spTgt spid="39"/>
                                        </p:tgtEl>
                                      </p:cBhvr>
                                    </p:animEffect>
                                  </p:childTnLst>
                                </p:cTn>
                              </p:par>
                            </p:childTnLst>
                          </p:cTn>
                        </p:par>
                        <p:par>
                          <p:cTn id="177" fill="hold">
                            <p:stCondLst>
                              <p:cond delay="1000"/>
                            </p:stCondLst>
                            <p:childTnLst>
                              <p:par>
                                <p:cTn id="178" presetID="22" presetClass="entr" presetSubtype="4" fill="hold" grpId="0" nodeType="afterEffect">
                                  <p:stCondLst>
                                    <p:cond delay="0"/>
                                  </p:stCondLst>
                                  <p:childTnLst>
                                    <p:set>
                                      <p:cBhvr>
                                        <p:cTn id="179" dur="1" fill="hold">
                                          <p:stCondLst>
                                            <p:cond delay="0"/>
                                          </p:stCondLst>
                                        </p:cTn>
                                        <p:tgtEl>
                                          <p:spTgt spid="38"/>
                                        </p:tgtEl>
                                        <p:attrNameLst>
                                          <p:attrName>style.visibility</p:attrName>
                                        </p:attrNameLst>
                                      </p:cBhvr>
                                      <p:to>
                                        <p:strVal val="visible"/>
                                      </p:to>
                                    </p:set>
                                    <p:animEffect transition="in" filter="wipe(down)">
                                      <p:cBhvr>
                                        <p:cTn id="180" dur="1000"/>
                                        <p:tgtEl>
                                          <p:spTgt spid="38"/>
                                        </p:tgtEl>
                                      </p:cBhvr>
                                    </p:animEffect>
                                  </p:childTnLst>
                                </p:cTn>
                              </p:par>
                            </p:childTnLst>
                          </p:cTn>
                        </p:par>
                        <p:par>
                          <p:cTn id="181" fill="hold">
                            <p:stCondLst>
                              <p:cond delay="2000"/>
                            </p:stCondLst>
                            <p:childTnLst>
                              <p:par>
                                <p:cTn id="182" presetID="22" presetClass="entr" presetSubtype="4" fill="hold" grpId="0" nodeType="afterEffect">
                                  <p:stCondLst>
                                    <p:cond delay="0"/>
                                  </p:stCondLst>
                                  <p:childTnLst>
                                    <p:set>
                                      <p:cBhvr>
                                        <p:cTn id="183" dur="1" fill="hold">
                                          <p:stCondLst>
                                            <p:cond delay="0"/>
                                          </p:stCondLst>
                                        </p:cTn>
                                        <p:tgtEl>
                                          <p:spTgt spid="37"/>
                                        </p:tgtEl>
                                        <p:attrNameLst>
                                          <p:attrName>style.visibility</p:attrName>
                                        </p:attrNameLst>
                                      </p:cBhvr>
                                      <p:to>
                                        <p:strVal val="visible"/>
                                      </p:to>
                                    </p:set>
                                    <p:animEffect transition="in" filter="wipe(down)">
                                      <p:cBhvr>
                                        <p:cTn id="184" dur="1000"/>
                                        <p:tgtEl>
                                          <p:spTgt spid="37"/>
                                        </p:tgtEl>
                                      </p:cBhvr>
                                    </p:animEffect>
                                  </p:childTnLst>
                                </p:cTn>
                              </p:par>
                            </p:childTnLst>
                          </p:cTn>
                        </p:par>
                        <p:par>
                          <p:cTn id="185" fill="hold">
                            <p:stCondLst>
                              <p:cond delay="3000"/>
                            </p:stCondLst>
                            <p:childTnLst>
                              <p:par>
                                <p:cTn id="186" presetID="22" presetClass="entr" presetSubtype="4" fill="hold" grpId="0" nodeType="afterEffect">
                                  <p:stCondLst>
                                    <p:cond delay="0"/>
                                  </p:stCondLst>
                                  <p:childTnLst>
                                    <p:set>
                                      <p:cBhvr>
                                        <p:cTn id="187" dur="1" fill="hold">
                                          <p:stCondLst>
                                            <p:cond delay="0"/>
                                          </p:stCondLst>
                                        </p:cTn>
                                        <p:tgtEl>
                                          <p:spTgt spid="36"/>
                                        </p:tgtEl>
                                        <p:attrNameLst>
                                          <p:attrName>style.visibility</p:attrName>
                                        </p:attrNameLst>
                                      </p:cBhvr>
                                      <p:to>
                                        <p:strVal val="visible"/>
                                      </p:to>
                                    </p:set>
                                    <p:animEffect transition="in" filter="wipe(down)">
                                      <p:cBhvr>
                                        <p:cTn id="188" dur="1000"/>
                                        <p:tgtEl>
                                          <p:spTgt spid="36"/>
                                        </p:tgtEl>
                                      </p:cBhvr>
                                    </p:animEffect>
                                  </p:childTnLst>
                                </p:cTn>
                              </p:par>
                            </p:childTnLst>
                          </p:cTn>
                        </p:par>
                      </p:childTnLst>
                    </p:cTn>
                  </p:par>
                  <p:par>
                    <p:cTn id="189" fill="hold">
                      <p:stCondLst>
                        <p:cond delay="indefinite"/>
                      </p:stCondLst>
                      <p:childTnLst>
                        <p:par>
                          <p:cTn id="190" fill="hold">
                            <p:stCondLst>
                              <p:cond delay="0"/>
                            </p:stCondLst>
                            <p:childTnLst>
                              <p:par>
                                <p:cTn id="191" presetID="22" presetClass="entr" presetSubtype="1" fill="hold" grpId="0" nodeType="clickEffect">
                                  <p:stCondLst>
                                    <p:cond delay="0"/>
                                  </p:stCondLst>
                                  <p:childTnLst>
                                    <p:set>
                                      <p:cBhvr>
                                        <p:cTn id="192" dur="1" fill="hold">
                                          <p:stCondLst>
                                            <p:cond delay="0"/>
                                          </p:stCondLst>
                                        </p:cTn>
                                        <p:tgtEl>
                                          <p:spTgt spid="51"/>
                                        </p:tgtEl>
                                        <p:attrNameLst>
                                          <p:attrName>style.visibility</p:attrName>
                                        </p:attrNameLst>
                                      </p:cBhvr>
                                      <p:to>
                                        <p:strVal val="visible"/>
                                      </p:to>
                                    </p:set>
                                    <p:animEffect transition="in" filter="wipe(up)">
                                      <p:cBhvr>
                                        <p:cTn id="193" dur="1000"/>
                                        <p:tgtEl>
                                          <p:spTgt spid="51"/>
                                        </p:tgtEl>
                                      </p:cBhvr>
                                    </p:animEffect>
                                  </p:childTnLst>
                                </p:cTn>
                              </p:par>
                            </p:childTnLst>
                          </p:cTn>
                        </p:par>
                        <p:par>
                          <p:cTn id="194" fill="hold">
                            <p:stCondLst>
                              <p:cond delay="1000"/>
                            </p:stCondLst>
                            <p:childTnLst>
                              <p:par>
                                <p:cTn id="195" presetID="22" presetClass="entr" presetSubtype="1" fill="hold" grpId="0" nodeType="afterEffect">
                                  <p:stCondLst>
                                    <p:cond delay="0"/>
                                  </p:stCondLst>
                                  <p:childTnLst>
                                    <p:set>
                                      <p:cBhvr>
                                        <p:cTn id="196" dur="1" fill="hold">
                                          <p:stCondLst>
                                            <p:cond delay="0"/>
                                          </p:stCondLst>
                                        </p:cTn>
                                        <p:tgtEl>
                                          <p:spTgt spid="50"/>
                                        </p:tgtEl>
                                        <p:attrNameLst>
                                          <p:attrName>style.visibility</p:attrName>
                                        </p:attrNameLst>
                                      </p:cBhvr>
                                      <p:to>
                                        <p:strVal val="visible"/>
                                      </p:to>
                                    </p:set>
                                    <p:animEffect transition="in" filter="wipe(up)">
                                      <p:cBhvr>
                                        <p:cTn id="197" dur="1000"/>
                                        <p:tgtEl>
                                          <p:spTgt spid="50"/>
                                        </p:tgtEl>
                                      </p:cBhvr>
                                    </p:animEffect>
                                  </p:childTnLst>
                                </p:cTn>
                              </p:par>
                            </p:childTnLst>
                          </p:cTn>
                        </p:par>
                        <p:par>
                          <p:cTn id="198" fill="hold">
                            <p:stCondLst>
                              <p:cond delay="2000"/>
                            </p:stCondLst>
                            <p:childTnLst>
                              <p:par>
                                <p:cTn id="199" presetID="22" presetClass="entr" presetSubtype="1" fill="hold" grpId="0" nodeType="afterEffect">
                                  <p:stCondLst>
                                    <p:cond delay="0"/>
                                  </p:stCondLst>
                                  <p:childTnLst>
                                    <p:set>
                                      <p:cBhvr>
                                        <p:cTn id="200" dur="1" fill="hold">
                                          <p:stCondLst>
                                            <p:cond delay="0"/>
                                          </p:stCondLst>
                                        </p:cTn>
                                        <p:tgtEl>
                                          <p:spTgt spid="49"/>
                                        </p:tgtEl>
                                        <p:attrNameLst>
                                          <p:attrName>style.visibility</p:attrName>
                                        </p:attrNameLst>
                                      </p:cBhvr>
                                      <p:to>
                                        <p:strVal val="visible"/>
                                      </p:to>
                                    </p:set>
                                    <p:animEffect transition="in" filter="wipe(up)">
                                      <p:cBhvr>
                                        <p:cTn id="201" dur="1000"/>
                                        <p:tgtEl>
                                          <p:spTgt spid="49"/>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4" fill="hold" grpId="0" nodeType="clickEffect">
                                  <p:stCondLst>
                                    <p:cond delay="0"/>
                                  </p:stCondLst>
                                  <p:childTnLst>
                                    <p:set>
                                      <p:cBhvr>
                                        <p:cTn id="205" dur="1" fill="hold">
                                          <p:stCondLst>
                                            <p:cond delay="0"/>
                                          </p:stCondLst>
                                        </p:cTn>
                                        <p:tgtEl>
                                          <p:spTgt spid="41"/>
                                        </p:tgtEl>
                                        <p:attrNameLst>
                                          <p:attrName>style.visibility</p:attrName>
                                        </p:attrNameLst>
                                      </p:cBhvr>
                                      <p:to>
                                        <p:strVal val="visible"/>
                                      </p:to>
                                    </p:set>
                                    <p:animEffect transition="in" filter="wipe(down)">
                                      <p:cBhvr>
                                        <p:cTn id="206" dur="1000"/>
                                        <p:tgtEl>
                                          <p:spTgt spid="41"/>
                                        </p:tgtEl>
                                      </p:cBhvr>
                                    </p:animEffect>
                                  </p:childTnLst>
                                </p:cTn>
                              </p:par>
                            </p:childTnLst>
                          </p:cTn>
                        </p:par>
                      </p:childTnLst>
                    </p:cTn>
                  </p:par>
                  <p:par>
                    <p:cTn id="207" fill="hold">
                      <p:stCondLst>
                        <p:cond delay="indefinite"/>
                      </p:stCondLst>
                      <p:childTnLst>
                        <p:par>
                          <p:cTn id="208" fill="hold">
                            <p:stCondLst>
                              <p:cond delay="0"/>
                            </p:stCondLst>
                            <p:childTnLst>
                              <p:par>
                                <p:cTn id="209" presetID="42" presetClass="entr" presetSubtype="0" fill="hold" grpId="0" nodeType="clickEffect">
                                  <p:stCondLst>
                                    <p:cond delay="0"/>
                                  </p:stCondLst>
                                  <p:childTnLst>
                                    <p:set>
                                      <p:cBhvr>
                                        <p:cTn id="210" dur="1" fill="hold">
                                          <p:stCondLst>
                                            <p:cond delay="0"/>
                                          </p:stCondLst>
                                        </p:cTn>
                                        <p:tgtEl>
                                          <p:spTgt spid="56"/>
                                        </p:tgtEl>
                                        <p:attrNameLst>
                                          <p:attrName>style.visibility</p:attrName>
                                        </p:attrNameLst>
                                      </p:cBhvr>
                                      <p:to>
                                        <p:strVal val="visible"/>
                                      </p:to>
                                    </p:set>
                                    <p:animEffect transition="in" filter="fade">
                                      <p:cBhvr>
                                        <p:cTn id="211" dur="1000"/>
                                        <p:tgtEl>
                                          <p:spTgt spid="56"/>
                                        </p:tgtEl>
                                      </p:cBhvr>
                                    </p:animEffect>
                                    <p:anim calcmode="lin" valueType="num">
                                      <p:cBhvr>
                                        <p:cTn id="212" dur="1000" fill="hold"/>
                                        <p:tgtEl>
                                          <p:spTgt spid="56"/>
                                        </p:tgtEl>
                                        <p:attrNameLst>
                                          <p:attrName>ppt_x</p:attrName>
                                        </p:attrNameLst>
                                      </p:cBhvr>
                                      <p:tavLst>
                                        <p:tav tm="0">
                                          <p:val>
                                            <p:strVal val="#ppt_x"/>
                                          </p:val>
                                        </p:tav>
                                        <p:tav tm="100000">
                                          <p:val>
                                            <p:strVal val="#ppt_x"/>
                                          </p:val>
                                        </p:tav>
                                      </p:tavLst>
                                    </p:anim>
                                    <p:anim calcmode="lin" valueType="num">
                                      <p:cBhvr>
                                        <p:cTn id="213" dur="1000" fill="hold"/>
                                        <p:tgtEl>
                                          <p:spTgt spid="56"/>
                                        </p:tgtEl>
                                        <p:attrNameLst>
                                          <p:attrName>ppt_y</p:attrName>
                                        </p:attrNameLst>
                                      </p:cBhvr>
                                      <p:tavLst>
                                        <p:tav tm="0">
                                          <p:val>
                                            <p:strVal val="#ppt_y+.1"/>
                                          </p:val>
                                        </p:tav>
                                        <p:tav tm="100000">
                                          <p:val>
                                            <p:strVal val="#ppt_y"/>
                                          </p:val>
                                        </p:tav>
                                      </p:tavLst>
                                    </p:anim>
                                  </p:childTnLst>
                                </p:cTn>
                              </p:par>
                              <p:par>
                                <p:cTn id="214" presetID="42" presetClass="entr" presetSubtype="0" fill="hold" grpId="0" nodeType="withEffect">
                                  <p:stCondLst>
                                    <p:cond delay="0"/>
                                  </p:stCondLst>
                                  <p:childTnLst>
                                    <p:set>
                                      <p:cBhvr>
                                        <p:cTn id="215" dur="1" fill="hold">
                                          <p:stCondLst>
                                            <p:cond delay="0"/>
                                          </p:stCondLst>
                                        </p:cTn>
                                        <p:tgtEl>
                                          <p:spTgt spid="57"/>
                                        </p:tgtEl>
                                        <p:attrNameLst>
                                          <p:attrName>style.visibility</p:attrName>
                                        </p:attrNameLst>
                                      </p:cBhvr>
                                      <p:to>
                                        <p:strVal val="visible"/>
                                      </p:to>
                                    </p:set>
                                    <p:animEffect transition="in" filter="fade">
                                      <p:cBhvr>
                                        <p:cTn id="216" dur="1000"/>
                                        <p:tgtEl>
                                          <p:spTgt spid="57"/>
                                        </p:tgtEl>
                                      </p:cBhvr>
                                    </p:animEffect>
                                    <p:anim calcmode="lin" valueType="num">
                                      <p:cBhvr>
                                        <p:cTn id="217" dur="1000" fill="hold"/>
                                        <p:tgtEl>
                                          <p:spTgt spid="57"/>
                                        </p:tgtEl>
                                        <p:attrNameLst>
                                          <p:attrName>ppt_x</p:attrName>
                                        </p:attrNameLst>
                                      </p:cBhvr>
                                      <p:tavLst>
                                        <p:tav tm="0">
                                          <p:val>
                                            <p:strVal val="#ppt_x"/>
                                          </p:val>
                                        </p:tav>
                                        <p:tav tm="100000">
                                          <p:val>
                                            <p:strVal val="#ppt_x"/>
                                          </p:val>
                                        </p:tav>
                                      </p:tavLst>
                                    </p:anim>
                                    <p:anim calcmode="lin" valueType="num">
                                      <p:cBhvr>
                                        <p:cTn id="218" dur="1000" fill="hold"/>
                                        <p:tgtEl>
                                          <p:spTgt spid="57"/>
                                        </p:tgtEl>
                                        <p:attrNameLst>
                                          <p:attrName>ppt_y</p:attrName>
                                        </p:attrNameLst>
                                      </p:cBhvr>
                                      <p:tavLst>
                                        <p:tav tm="0">
                                          <p:val>
                                            <p:strVal val="#ppt_y+.1"/>
                                          </p:val>
                                        </p:tav>
                                        <p:tav tm="100000">
                                          <p:val>
                                            <p:strVal val="#ppt_y"/>
                                          </p:val>
                                        </p:tav>
                                      </p:tavLst>
                                    </p:anim>
                                  </p:childTnLst>
                                </p:cTn>
                              </p:par>
                              <p:par>
                                <p:cTn id="219" presetID="42" presetClass="entr" presetSubtype="0" fill="hold" grpId="0" nodeType="withEffect">
                                  <p:stCondLst>
                                    <p:cond delay="0"/>
                                  </p:stCondLst>
                                  <p:childTnLst>
                                    <p:set>
                                      <p:cBhvr>
                                        <p:cTn id="220" dur="1" fill="hold">
                                          <p:stCondLst>
                                            <p:cond delay="0"/>
                                          </p:stCondLst>
                                        </p:cTn>
                                        <p:tgtEl>
                                          <p:spTgt spid="58"/>
                                        </p:tgtEl>
                                        <p:attrNameLst>
                                          <p:attrName>style.visibility</p:attrName>
                                        </p:attrNameLst>
                                      </p:cBhvr>
                                      <p:to>
                                        <p:strVal val="visible"/>
                                      </p:to>
                                    </p:set>
                                    <p:animEffect transition="in" filter="fade">
                                      <p:cBhvr>
                                        <p:cTn id="221" dur="1000"/>
                                        <p:tgtEl>
                                          <p:spTgt spid="58"/>
                                        </p:tgtEl>
                                      </p:cBhvr>
                                    </p:animEffect>
                                    <p:anim calcmode="lin" valueType="num">
                                      <p:cBhvr>
                                        <p:cTn id="222" dur="1000" fill="hold"/>
                                        <p:tgtEl>
                                          <p:spTgt spid="58"/>
                                        </p:tgtEl>
                                        <p:attrNameLst>
                                          <p:attrName>ppt_x</p:attrName>
                                        </p:attrNameLst>
                                      </p:cBhvr>
                                      <p:tavLst>
                                        <p:tav tm="0">
                                          <p:val>
                                            <p:strVal val="#ppt_x"/>
                                          </p:val>
                                        </p:tav>
                                        <p:tav tm="100000">
                                          <p:val>
                                            <p:strVal val="#ppt_x"/>
                                          </p:val>
                                        </p:tav>
                                      </p:tavLst>
                                    </p:anim>
                                    <p:anim calcmode="lin" valueType="num">
                                      <p:cBhvr>
                                        <p:cTn id="223" dur="1000" fill="hold"/>
                                        <p:tgtEl>
                                          <p:spTgt spid="58"/>
                                        </p:tgtEl>
                                        <p:attrNameLst>
                                          <p:attrName>ppt_y</p:attrName>
                                        </p:attrNameLst>
                                      </p:cBhvr>
                                      <p:tavLst>
                                        <p:tav tm="0">
                                          <p:val>
                                            <p:strVal val="#ppt_y+.1"/>
                                          </p:val>
                                        </p:tav>
                                        <p:tav tm="100000">
                                          <p:val>
                                            <p:strVal val="#ppt_y"/>
                                          </p:val>
                                        </p:tav>
                                      </p:tavLst>
                                    </p:anim>
                                  </p:childTnLst>
                                </p:cTn>
                              </p:par>
                              <p:par>
                                <p:cTn id="224" presetID="42" presetClass="entr" presetSubtype="0" fill="hold" grpId="0" nodeType="withEffect">
                                  <p:stCondLst>
                                    <p:cond delay="0"/>
                                  </p:stCondLst>
                                  <p:childTnLst>
                                    <p:set>
                                      <p:cBhvr>
                                        <p:cTn id="225" dur="1" fill="hold">
                                          <p:stCondLst>
                                            <p:cond delay="0"/>
                                          </p:stCondLst>
                                        </p:cTn>
                                        <p:tgtEl>
                                          <p:spTgt spid="59"/>
                                        </p:tgtEl>
                                        <p:attrNameLst>
                                          <p:attrName>style.visibility</p:attrName>
                                        </p:attrNameLst>
                                      </p:cBhvr>
                                      <p:to>
                                        <p:strVal val="visible"/>
                                      </p:to>
                                    </p:set>
                                    <p:animEffect transition="in" filter="fade">
                                      <p:cBhvr>
                                        <p:cTn id="226" dur="1000"/>
                                        <p:tgtEl>
                                          <p:spTgt spid="59"/>
                                        </p:tgtEl>
                                      </p:cBhvr>
                                    </p:animEffect>
                                    <p:anim calcmode="lin" valueType="num">
                                      <p:cBhvr>
                                        <p:cTn id="227" dur="1000" fill="hold"/>
                                        <p:tgtEl>
                                          <p:spTgt spid="59"/>
                                        </p:tgtEl>
                                        <p:attrNameLst>
                                          <p:attrName>ppt_x</p:attrName>
                                        </p:attrNameLst>
                                      </p:cBhvr>
                                      <p:tavLst>
                                        <p:tav tm="0">
                                          <p:val>
                                            <p:strVal val="#ppt_x"/>
                                          </p:val>
                                        </p:tav>
                                        <p:tav tm="100000">
                                          <p:val>
                                            <p:strVal val="#ppt_x"/>
                                          </p:val>
                                        </p:tav>
                                      </p:tavLst>
                                    </p:anim>
                                    <p:anim calcmode="lin" valueType="num">
                                      <p:cBhvr>
                                        <p:cTn id="228" dur="1000" fill="hold"/>
                                        <p:tgtEl>
                                          <p:spTgt spid="59"/>
                                        </p:tgtEl>
                                        <p:attrNameLst>
                                          <p:attrName>ppt_y</p:attrName>
                                        </p:attrNameLst>
                                      </p:cBhvr>
                                      <p:tavLst>
                                        <p:tav tm="0">
                                          <p:val>
                                            <p:strVal val="#ppt_y+.1"/>
                                          </p:val>
                                        </p:tav>
                                        <p:tav tm="100000">
                                          <p:val>
                                            <p:strVal val="#ppt_y"/>
                                          </p:val>
                                        </p:tav>
                                      </p:tavLst>
                                    </p:anim>
                                  </p:childTnLst>
                                </p:cTn>
                              </p:par>
                              <p:par>
                                <p:cTn id="229" presetID="42" presetClass="entr" presetSubtype="0" fill="hold" grpId="0" nodeType="withEffect">
                                  <p:stCondLst>
                                    <p:cond delay="0"/>
                                  </p:stCondLst>
                                  <p:childTnLst>
                                    <p:set>
                                      <p:cBhvr>
                                        <p:cTn id="230" dur="1" fill="hold">
                                          <p:stCondLst>
                                            <p:cond delay="0"/>
                                          </p:stCondLst>
                                        </p:cTn>
                                        <p:tgtEl>
                                          <p:spTgt spid="60"/>
                                        </p:tgtEl>
                                        <p:attrNameLst>
                                          <p:attrName>style.visibility</p:attrName>
                                        </p:attrNameLst>
                                      </p:cBhvr>
                                      <p:to>
                                        <p:strVal val="visible"/>
                                      </p:to>
                                    </p:set>
                                    <p:animEffect transition="in" filter="fade">
                                      <p:cBhvr>
                                        <p:cTn id="231" dur="1000"/>
                                        <p:tgtEl>
                                          <p:spTgt spid="60"/>
                                        </p:tgtEl>
                                      </p:cBhvr>
                                    </p:animEffect>
                                    <p:anim calcmode="lin" valueType="num">
                                      <p:cBhvr>
                                        <p:cTn id="232" dur="1000" fill="hold"/>
                                        <p:tgtEl>
                                          <p:spTgt spid="60"/>
                                        </p:tgtEl>
                                        <p:attrNameLst>
                                          <p:attrName>ppt_x</p:attrName>
                                        </p:attrNameLst>
                                      </p:cBhvr>
                                      <p:tavLst>
                                        <p:tav tm="0">
                                          <p:val>
                                            <p:strVal val="#ppt_x"/>
                                          </p:val>
                                        </p:tav>
                                        <p:tav tm="100000">
                                          <p:val>
                                            <p:strVal val="#ppt_x"/>
                                          </p:val>
                                        </p:tav>
                                      </p:tavLst>
                                    </p:anim>
                                    <p:anim calcmode="lin" valueType="num">
                                      <p:cBhvr>
                                        <p:cTn id="233" dur="1000" fill="hold"/>
                                        <p:tgtEl>
                                          <p:spTgt spid="60"/>
                                        </p:tgtEl>
                                        <p:attrNameLst>
                                          <p:attrName>ppt_y</p:attrName>
                                        </p:attrNameLst>
                                      </p:cBhvr>
                                      <p:tavLst>
                                        <p:tav tm="0">
                                          <p:val>
                                            <p:strVal val="#ppt_y+.1"/>
                                          </p:val>
                                        </p:tav>
                                        <p:tav tm="100000">
                                          <p:val>
                                            <p:strVal val="#ppt_y"/>
                                          </p:val>
                                        </p:tav>
                                      </p:tavLst>
                                    </p:anim>
                                  </p:childTnLst>
                                </p:cTn>
                              </p:par>
                              <p:par>
                                <p:cTn id="234" presetID="42" presetClass="entr" presetSubtype="0" fill="hold" grpId="0" nodeType="withEffect">
                                  <p:stCondLst>
                                    <p:cond delay="0"/>
                                  </p:stCondLst>
                                  <p:childTnLst>
                                    <p:set>
                                      <p:cBhvr>
                                        <p:cTn id="235" dur="1" fill="hold">
                                          <p:stCondLst>
                                            <p:cond delay="0"/>
                                          </p:stCondLst>
                                        </p:cTn>
                                        <p:tgtEl>
                                          <p:spTgt spid="61"/>
                                        </p:tgtEl>
                                        <p:attrNameLst>
                                          <p:attrName>style.visibility</p:attrName>
                                        </p:attrNameLst>
                                      </p:cBhvr>
                                      <p:to>
                                        <p:strVal val="visible"/>
                                      </p:to>
                                    </p:set>
                                    <p:animEffect transition="in" filter="fade">
                                      <p:cBhvr>
                                        <p:cTn id="236" dur="1000"/>
                                        <p:tgtEl>
                                          <p:spTgt spid="61"/>
                                        </p:tgtEl>
                                      </p:cBhvr>
                                    </p:animEffect>
                                    <p:anim calcmode="lin" valueType="num">
                                      <p:cBhvr>
                                        <p:cTn id="237" dur="1000" fill="hold"/>
                                        <p:tgtEl>
                                          <p:spTgt spid="61"/>
                                        </p:tgtEl>
                                        <p:attrNameLst>
                                          <p:attrName>ppt_x</p:attrName>
                                        </p:attrNameLst>
                                      </p:cBhvr>
                                      <p:tavLst>
                                        <p:tav tm="0">
                                          <p:val>
                                            <p:strVal val="#ppt_x"/>
                                          </p:val>
                                        </p:tav>
                                        <p:tav tm="100000">
                                          <p:val>
                                            <p:strVal val="#ppt_x"/>
                                          </p:val>
                                        </p:tav>
                                      </p:tavLst>
                                    </p:anim>
                                    <p:anim calcmode="lin" valueType="num">
                                      <p:cBhvr>
                                        <p:cTn id="238" dur="1000" fill="hold"/>
                                        <p:tgtEl>
                                          <p:spTgt spid="61"/>
                                        </p:tgtEl>
                                        <p:attrNameLst>
                                          <p:attrName>ppt_y</p:attrName>
                                        </p:attrNameLst>
                                      </p:cBhvr>
                                      <p:tavLst>
                                        <p:tav tm="0">
                                          <p:val>
                                            <p:strVal val="#ppt_y+.1"/>
                                          </p:val>
                                        </p:tav>
                                        <p:tav tm="100000">
                                          <p:val>
                                            <p:strVal val="#ppt_y"/>
                                          </p:val>
                                        </p:tav>
                                      </p:tavLst>
                                    </p:anim>
                                  </p:childTnLst>
                                </p:cTn>
                              </p:par>
                              <p:par>
                                <p:cTn id="239" presetID="42" presetClass="entr" presetSubtype="0" fill="hold" grpId="0" nodeType="withEffect">
                                  <p:stCondLst>
                                    <p:cond delay="0"/>
                                  </p:stCondLst>
                                  <p:childTnLst>
                                    <p:set>
                                      <p:cBhvr>
                                        <p:cTn id="240" dur="1" fill="hold">
                                          <p:stCondLst>
                                            <p:cond delay="0"/>
                                          </p:stCondLst>
                                        </p:cTn>
                                        <p:tgtEl>
                                          <p:spTgt spid="62"/>
                                        </p:tgtEl>
                                        <p:attrNameLst>
                                          <p:attrName>style.visibility</p:attrName>
                                        </p:attrNameLst>
                                      </p:cBhvr>
                                      <p:to>
                                        <p:strVal val="visible"/>
                                      </p:to>
                                    </p:set>
                                    <p:animEffect transition="in" filter="fade">
                                      <p:cBhvr>
                                        <p:cTn id="241" dur="1000"/>
                                        <p:tgtEl>
                                          <p:spTgt spid="62"/>
                                        </p:tgtEl>
                                      </p:cBhvr>
                                    </p:animEffect>
                                    <p:anim calcmode="lin" valueType="num">
                                      <p:cBhvr>
                                        <p:cTn id="242" dur="1000" fill="hold"/>
                                        <p:tgtEl>
                                          <p:spTgt spid="62"/>
                                        </p:tgtEl>
                                        <p:attrNameLst>
                                          <p:attrName>ppt_x</p:attrName>
                                        </p:attrNameLst>
                                      </p:cBhvr>
                                      <p:tavLst>
                                        <p:tav tm="0">
                                          <p:val>
                                            <p:strVal val="#ppt_x"/>
                                          </p:val>
                                        </p:tav>
                                        <p:tav tm="100000">
                                          <p:val>
                                            <p:strVal val="#ppt_x"/>
                                          </p:val>
                                        </p:tav>
                                      </p:tavLst>
                                    </p:anim>
                                    <p:anim calcmode="lin" valueType="num">
                                      <p:cBhvr>
                                        <p:cTn id="243" dur="1000" fill="hold"/>
                                        <p:tgtEl>
                                          <p:spTgt spid="62"/>
                                        </p:tgtEl>
                                        <p:attrNameLst>
                                          <p:attrName>ppt_y</p:attrName>
                                        </p:attrNameLst>
                                      </p:cBhvr>
                                      <p:tavLst>
                                        <p:tav tm="0">
                                          <p:val>
                                            <p:strVal val="#ppt_y+.1"/>
                                          </p:val>
                                        </p:tav>
                                        <p:tav tm="100000">
                                          <p:val>
                                            <p:strVal val="#ppt_y"/>
                                          </p:val>
                                        </p:tav>
                                      </p:tavLst>
                                    </p:anim>
                                  </p:childTnLst>
                                </p:cTn>
                              </p:par>
                              <p:par>
                                <p:cTn id="244" presetID="42" presetClass="entr" presetSubtype="0" fill="hold" grpId="0" nodeType="withEffect">
                                  <p:stCondLst>
                                    <p:cond delay="0"/>
                                  </p:stCondLst>
                                  <p:childTnLst>
                                    <p:set>
                                      <p:cBhvr>
                                        <p:cTn id="245" dur="1" fill="hold">
                                          <p:stCondLst>
                                            <p:cond delay="0"/>
                                          </p:stCondLst>
                                        </p:cTn>
                                        <p:tgtEl>
                                          <p:spTgt spid="63"/>
                                        </p:tgtEl>
                                        <p:attrNameLst>
                                          <p:attrName>style.visibility</p:attrName>
                                        </p:attrNameLst>
                                      </p:cBhvr>
                                      <p:to>
                                        <p:strVal val="visible"/>
                                      </p:to>
                                    </p:set>
                                    <p:animEffect transition="in" filter="fade">
                                      <p:cBhvr>
                                        <p:cTn id="246" dur="1000"/>
                                        <p:tgtEl>
                                          <p:spTgt spid="63"/>
                                        </p:tgtEl>
                                      </p:cBhvr>
                                    </p:animEffect>
                                    <p:anim calcmode="lin" valueType="num">
                                      <p:cBhvr>
                                        <p:cTn id="247" dur="1000" fill="hold"/>
                                        <p:tgtEl>
                                          <p:spTgt spid="63"/>
                                        </p:tgtEl>
                                        <p:attrNameLst>
                                          <p:attrName>ppt_x</p:attrName>
                                        </p:attrNameLst>
                                      </p:cBhvr>
                                      <p:tavLst>
                                        <p:tav tm="0">
                                          <p:val>
                                            <p:strVal val="#ppt_x"/>
                                          </p:val>
                                        </p:tav>
                                        <p:tav tm="100000">
                                          <p:val>
                                            <p:strVal val="#ppt_x"/>
                                          </p:val>
                                        </p:tav>
                                      </p:tavLst>
                                    </p:anim>
                                    <p:anim calcmode="lin" valueType="num">
                                      <p:cBhvr>
                                        <p:cTn id="248" dur="1000" fill="hold"/>
                                        <p:tgtEl>
                                          <p:spTgt spid="63"/>
                                        </p:tgtEl>
                                        <p:attrNameLst>
                                          <p:attrName>ppt_y</p:attrName>
                                        </p:attrNameLst>
                                      </p:cBhvr>
                                      <p:tavLst>
                                        <p:tav tm="0">
                                          <p:val>
                                            <p:strVal val="#ppt_y+.1"/>
                                          </p:val>
                                        </p:tav>
                                        <p:tav tm="100000">
                                          <p:val>
                                            <p:strVal val="#ppt_y"/>
                                          </p:val>
                                        </p:tav>
                                      </p:tavLst>
                                    </p:anim>
                                  </p:childTnLst>
                                </p:cTn>
                              </p:par>
                              <p:par>
                                <p:cTn id="249" presetID="42" presetClass="entr" presetSubtype="0" fill="hold" grpId="0" nodeType="withEffect">
                                  <p:stCondLst>
                                    <p:cond delay="0"/>
                                  </p:stCondLst>
                                  <p:childTnLst>
                                    <p:set>
                                      <p:cBhvr>
                                        <p:cTn id="250" dur="1" fill="hold">
                                          <p:stCondLst>
                                            <p:cond delay="0"/>
                                          </p:stCondLst>
                                        </p:cTn>
                                        <p:tgtEl>
                                          <p:spTgt spid="64"/>
                                        </p:tgtEl>
                                        <p:attrNameLst>
                                          <p:attrName>style.visibility</p:attrName>
                                        </p:attrNameLst>
                                      </p:cBhvr>
                                      <p:to>
                                        <p:strVal val="visible"/>
                                      </p:to>
                                    </p:set>
                                    <p:animEffect transition="in" filter="fade">
                                      <p:cBhvr>
                                        <p:cTn id="251" dur="1000"/>
                                        <p:tgtEl>
                                          <p:spTgt spid="64"/>
                                        </p:tgtEl>
                                      </p:cBhvr>
                                    </p:animEffect>
                                    <p:anim calcmode="lin" valueType="num">
                                      <p:cBhvr>
                                        <p:cTn id="252" dur="1000" fill="hold"/>
                                        <p:tgtEl>
                                          <p:spTgt spid="64"/>
                                        </p:tgtEl>
                                        <p:attrNameLst>
                                          <p:attrName>ppt_x</p:attrName>
                                        </p:attrNameLst>
                                      </p:cBhvr>
                                      <p:tavLst>
                                        <p:tav tm="0">
                                          <p:val>
                                            <p:strVal val="#ppt_x"/>
                                          </p:val>
                                        </p:tav>
                                        <p:tav tm="100000">
                                          <p:val>
                                            <p:strVal val="#ppt_x"/>
                                          </p:val>
                                        </p:tav>
                                      </p:tavLst>
                                    </p:anim>
                                    <p:anim calcmode="lin" valueType="num">
                                      <p:cBhvr>
                                        <p:cTn id="253" dur="1000" fill="hold"/>
                                        <p:tgtEl>
                                          <p:spTgt spid="64"/>
                                        </p:tgtEl>
                                        <p:attrNameLst>
                                          <p:attrName>ppt_y</p:attrName>
                                        </p:attrNameLst>
                                      </p:cBhvr>
                                      <p:tavLst>
                                        <p:tav tm="0">
                                          <p:val>
                                            <p:strVal val="#ppt_y+.1"/>
                                          </p:val>
                                        </p:tav>
                                        <p:tav tm="100000">
                                          <p:val>
                                            <p:strVal val="#ppt_y"/>
                                          </p:val>
                                        </p:tav>
                                      </p:tavLst>
                                    </p:anim>
                                  </p:childTnLst>
                                </p:cTn>
                              </p:par>
                              <p:par>
                                <p:cTn id="254" presetID="42" presetClass="entr" presetSubtype="0" fill="hold" grpId="0" nodeType="withEffect">
                                  <p:stCondLst>
                                    <p:cond delay="0"/>
                                  </p:stCondLst>
                                  <p:childTnLst>
                                    <p:set>
                                      <p:cBhvr>
                                        <p:cTn id="255" dur="1" fill="hold">
                                          <p:stCondLst>
                                            <p:cond delay="0"/>
                                          </p:stCondLst>
                                        </p:cTn>
                                        <p:tgtEl>
                                          <p:spTgt spid="65"/>
                                        </p:tgtEl>
                                        <p:attrNameLst>
                                          <p:attrName>style.visibility</p:attrName>
                                        </p:attrNameLst>
                                      </p:cBhvr>
                                      <p:to>
                                        <p:strVal val="visible"/>
                                      </p:to>
                                    </p:set>
                                    <p:animEffect transition="in" filter="fade">
                                      <p:cBhvr>
                                        <p:cTn id="256" dur="1000"/>
                                        <p:tgtEl>
                                          <p:spTgt spid="65"/>
                                        </p:tgtEl>
                                      </p:cBhvr>
                                    </p:animEffect>
                                    <p:anim calcmode="lin" valueType="num">
                                      <p:cBhvr>
                                        <p:cTn id="257" dur="1000" fill="hold"/>
                                        <p:tgtEl>
                                          <p:spTgt spid="65"/>
                                        </p:tgtEl>
                                        <p:attrNameLst>
                                          <p:attrName>ppt_x</p:attrName>
                                        </p:attrNameLst>
                                      </p:cBhvr>
                                      <p:tavLst>
                                        <p:tav tm="0">
                                          <p:val>
                                            <p:strVal val="#ppt_x"/>
                                          </p:val>
                                        </p:tav>
                                        <p:tav tm="100000">
                                          <p:val>
                                            <p:strVal val="#ppt_x"/>
                                          </p:val>
                                        </p:tav>
                                      </p:tavLst>
                                    </p:anim>
                                    <p:anim calcmode="lin" valueType="num">
                                      <p:cBhvr>
                                        <p:cTn id="258" dur="1000" fill="hold"/>
                                        <p:tgtEl>
                                          <p:spTgt spid="65"/>
                                        </p:tgtEl>
                                        <p:attrNameLst>
                                          <p:attrName>ppt_y</p:attrName>
                                        </p:attrNameLst>
                                      </p:cBhvr>
                                      <p:tavLst>
                                        <p:tav tm="0">
                                          <p:val>
                                            <p:strVal val="#ppt_y+.1"/>
                                          </p:val>
                                        </p:tav>
                                        <p:tav tm="100000">
                                          <p:val>
                                            <p:strVal val="#ppt_y"/>
                                          </p:val>
                                        </p:tav>
                                      </p:tavLst>
                                    </p:anim>
                                  </p:childTnLst>
                                </p:cTn>
                              </p:par>
                              <p:par>
                                <p:cTn id="259" presetID="42" presetClass="entr" presetSubtype="0" fill="hold" grpId="0" nodeType="withEffect">
                                  <p:stCondLst>
                                    <p:cond delay="0"/>
                                  </p:stCondLst>
                                  <p:childTnLst>
                                    <p:set>
                                      <p:cBhvr>
                                        <p:cTn id="260" dur="1" fill="hold">
                                          <p:stCondLst>
                                            <p:cond delay="0"/>
                                          </p:stCondLst>
                                        </p:cTn>
                                        <p:tgtEl>
                                          <p:spTgt spid="66"/>
                                        </p:tgtEl>
                                        <p:attrNameLst>
                                          <p:attrName>style.visibility</p:attrName>
                                        </p:attrNameLst>
                                      </p:cBhvr>
                                      <p:to>
                                        <p:strVal val="visible"/>
                                      </p:to>
                                    </p:set>
                                    <p:animEffect transition="in" filter="fade">
                                      <p:cBhvr>
                                        <p:cTn id="261" dur="1000"/>
                                        <p:tgtEl>
                                          <p:spTgt spid="66"/>
                                        </p:tgtEl>
                                      </p:cBhvr>
                                    </p:animEffect>
                                    <p:anim calcmode="lin" valueType="num">
                                      <p:cBhvr>
                                        <p:cTn id="262" dur="1000" fill="hold"/>
                                        <p:tgtEl>
                                          <p:spTgt spid="66"/>
                                        </p:tgtEl>
                                        <p:attrNameLst>
                                          <p:attrName>ppt_x</p:attrName>
                                        </p:attrNameLst>
                                      </p:cBhvr>
                                      <p:tavLst>
                                        <p:tav tm="0">
                                          <p:val>
                                            <p:strVal val="#ppt_x"/>
                                          </p:val>
                                        </p:tav>
                                        <p:tav tm="100000">
                                          <p:val>
                                            <p:strVal val="#ppt_x"/>
                                          </p:val>
                                        </p:tav>
                                      </p:tavLst>
                                    </p:anim>
                                    <p:anim calcmode="lin" valueType="num">
                                      <p:cBhvr>
                                        <p:cTn id="263" dur="1000" fill="hold"/>
                                        <p:tgtEl>
                                          <p:spTgt spid="66"/>
                                        </p:tgtEl>
                                        <p:attrNameLst>
                                          <p:attrName>ppt_y</p:attrName>
                                        </p:attrNameLst>
                                      </p:cBhvr>
                                      <p:tavLst>
                                        <p:tav tm="0">
                                          <p:val>
                                            <p:strVal val="#ppt_y+.1"/>
                                          </p:val>
                                        </p:tav>
                                        <p:tav tm="100000">
                                          <p:val>
                                            <p:strVal val="#ppt_y"/>
                                          </p:val>
                                        </p:tav>
                                      </p:tavLst>
                                    </p:anim>
                                  </p:childTnLst>
                                </p:cTn>
                              </p:par>
                              <p:par>
                                <p:cTn id="264" presetID="42" presetClass="entr" presetSubtype="0" fill="hold" grpId="0" nodeType="withEffect">
                                  <p:stCondLst>
                                    <p:cond delay="0"/>
                                  </p:stCondLst>
                                  <p:childTnLst>
                                    <p:set>
                                      <p:cBhvr>
                                        <p:cTn id="265" dur="1" fill="hold">
                                          <p:stCondLst>
                                            <p:cond delay="0"/>
                                          </p:stCondLst>
                                        </p:cTn>
                                        <p:tgtEl>
                                          <p:spTgt spid="67"/>
                                        </p:tgtEl>
                                        <p:attrNameLst>
                                          <p:attrName>style.visibility</p:attrName>
                                        </p:attrNameLst>
                                      </p:cBhvr>
                                      <p:to>
                                        <p:strVal val="visible"/>
                                      </p:to>
                                    </p:set>
                                    <p:animEffect transition="in" filter="fade">
                                      <p:cBhvr>
                                        <p:cTn id="266" dur="1000"/>
                                        <p:tgtEl>
                                          <p:spTgt spid="67"/>
                                        </p:tgtEl>
                                      </p:cBhvr>
                                    </p:animEffect>
                                    <p:anim calcmode="lin" valueType="num">
                                      <p:cBhvr>
                                        <p:cTn id="267" dur="1000" fill="hold"/>
                                        <p:tgtEl>
                                          <p:spTgt spid="67"/>
                                        </p:tgtEl>
                                        <p:attrNameLst>
                                          <p:attrName>ppt_x</p:attrName>
                                        </p:attrNameLst>
                                      </p:cBhvr>
                                      <p:tavLst>
                                        <p:tav tm="0">
                                          <p:val>
                                            <p:strVal val="#ppt_x"/>
                                          </p:val>
                                        </p:tav>
                                        <p:tav tm="100000">
                                          <p:val>
                                            <p:strVal val="#ppt_x"/>
                                          </p:val>
                                        </p:tav>
                                      </p:tavLst>
                                    </p:anim>
                                    <p:anim calcmode="lin" valueType="num">
                                      <p:cBhvr>
                                        <p:cTn id="268" dur="1000" fill="hold"/>
                                        <p:tgtEl>
                                          <p:spTgt spid="67"/>
                                        </p:tgtEl>
                                        <p:attrNameLst>
                                          <p:attrName>ppt_y</p:attrName>
                                        </p:attrNameLst>
                                      </p:cBhvr>
                                      <p:tavLst>
                                        <p:tav tm="0">
                                          <p:val>
                                            <p:strVal val="#ppt_y+.1"/>
                                          </p:val>
                                        </p:tav>
                                        <p:tav tm="100000">
                                          <p:val>
                                            <p:strVal val="#ppt_y"/>
                                          </p:val>
                                        </p:tav>
                                      </p:tavLst>
                                    </p:anim>
                                  </p:childTnLst>
                                </p:cTn>
                              </p:par>
                              <p:par>
                                <p:cTn id="269" presetID="42" presetClass="entr" presetSubtype="0" fill="hold" grpId="0" nodeType="withEffect">
                                  <p:stCondLst>
                                    <p:cond delay="0"/>
                                  </p:stCondLst>
                                  <p:childTnLst>
                                    <p:set>
                                      <p:cBhvr>
                                        <p:cTn id="270" dur="1" fill="hold">
                                          <p:stCondLst>
                                            <p:cond delay="0"/>
                                          </p:stCondLst>
                                        </p:cTn>
                                        <p:tgtEl>
                                          <p:spTgt spid="68"/>
                                        </p:tgtEl>
                                        <p:attrNameLst>
                                          <p:attrName>style.visibility</p:attrName>
                                        </p:attrNameLst>
                                      </p:cBhvr>
                                      <p:to>
                                        <p:strVal val="visible"/>
                                      </p:to>
                                    </p:set>
                                    <p:animEffect transition="in" filter="fade">
                                      <p:cBhvr>
                                        <p:cTn id="271" dur="1000"/>
                                        <p:tgtEl>
                                          <p:spTgt spid="68"/>
                                        </p:tgtEl>
                                      </p:cBhvr>
                                    </p:animEffect>
                                    <p:anim calcmode="lin" valueType="num">
                                      <p:cBhvr>
                                        <p:cTn id="272" dur="1000" fill="hold"/>
                                        <p:tgtEl>
                                          <p:spTgt spid="68"/>
                                        </p:tgtEl>
                                        <p:attrNameLst>
                                          <p:attrName>ppt_x</p:attrName>
                                        </p:attrNameLst>
                                      </p:cBhvr>
                                      <p:tavLst>
                                        <p:tav tm="0">
                                          <p:val>
                                            <p:strVal val="#ppt_x"/>
                                          </p:val>
                                        </p:tav>
                                        <p:tav tm="100000">
                                          <p:val>
                                            <p:strVal val="#ppt_x"/>
                                          </p:val>
                                        </p:tav>
                                      </p:tavLst>
                                    </p:anim>
                                    <p:anim calcmode="lin" valueType="num">
                                      <p:cBhvr>
                                        <p:cTn id="273" dur="1000" fill="hold"/>
                                        <p:tgtEl>
                                          <p:spTgt spid="68"/>
                                        </p:tgtEl>
                                        <p:attrNameLst>
                                          <p:attrName>ppt_y</p:attrName>
                                        </p:attrNameLst>
                                      </p:cBhvr>
                                      <p:tavLst>
                                        <p:tav tm="0">
                                          <p:val>
                                            <p:strVal val="#ppt_y+.1"/>
                                          </p:val>
                                        </p:tav>
                                        <p:tav tm="100000">
                                          <p:val>
                                            <p:strVal val="#ppt_y"/>
                                          </p:val>
                                        </p:tav>
                                      </p:tavLst>
                                    </p:anim>
                                  </p:childTnLst>
                                </p:cTn>
                              </p:par>
                              <p:par>
                                <p:cTn id="274" presetID="42" presetClass="entr" presetSubtype="0" fill="hold" grpId="0" nodeType="withEffect">
                                  <p:stCondLst>
                                    <p:cond delay="0"/>
                                  </p:stCondLst>
                                  <p:childTnLst>
                                    <p:set>
                                      <p:cBhvr>
                                        <p:cTn id="275" dur="1" fill="hold">
                                          <p:stCondLst>
                                            <p:cond delay="0"/>
                                          </p:stCondLst>
                                        </p:cTn>
                                        <p:tgtEl>
                                          <p:spTgt spid="69"/>
                                        </p:tgtEl>
                                        <p:attrNameLst>
                                          <p:attrName>style.visibility</p:attrName>
                                        </p:attrNameLst>
                                      </p:cBhvr>
                                      <p:to>
                                        <p:strVal val="visible"/>
                                      </p:to>
                                    </p:set>
                                    <p:animEffect transition="in" filter="fade">
                                      <p:cBhvr>
                                        <p:cTn id="276" dur="1000"/>
                                        <p:tgtEl>
                                          <p:spTgt spid="69"/>
                                        </p:tgtEl>
                                      </p:cBhvr>
                                    </p:animEffect>
                                    <p:anim calcmode="lin" valueType="num">
                                      <p:cBhvr>
                                        <p:cTn id="277" dur="1000" fill="hold"/>
                                        <p:tgtEl>
                                          <p:spTgt spid="69"/>
                                        </p:tgtEl>
                                        <p:attrNameLst>
                                          <p:attrName>ppt_x</p:attrName>
                                        </p:attrNameLst>
                                      </p:cBhvr>
                                      <p:tavLst>
                                        <p:tav tm="0">
                                          <p:val>
                                            <p:strVal val="#ppt_x"/>
                                          </p:val>
                                        </p:tav>
                                        <p:tav tm="100000">
                                          <p:val>
                                            <p:strVal val="#ppt_x"/>
                                          </p:val>
                                        </p:tav>
                                      </p:tavLst>
                                    </p:anim>
                                    <p:anim calcmode="lin" valueType="num">
                                      <p:cBhvr>
                                        <p:cTn id="278" dur="1000" fill="hold"/>
                                        <p:tgtEl>
                                          <p:spTgt spid="69"/>
                                        </p:tgtEl>
                                        <p:attrNameLst>
                                          <p:attrName>ppt_y</p:attrName>
                                        </p:attrNameLst>
                                      </p:cBhvr>
                                      <p:tavLst>
                                        <p:tav tm="0">
                                          <p:val>
                                            <p:strVal val="#ppt_y+.1"/>
                                          </p:val>
                                        </p:tav>
                                        <p:tav tm="100000">
                                          <p:val>
                                            <p:strVal val="#ppt_y"/>
                                          </p:val>
                                        </p:tav>
                                      </p:tavLst>
                                    </p:anim>
                                  </p:childTnLst>
                                </p:cTn>
                              </p:par>
                              <p:par>
                                <p:cTn id="279" presetID="42" presetClass="entr" presetSubtype="0" fill="hold" grpId="0" nodeType="withEffect">
                                  <p:stCondLst>
                                    <p:cond delay="0"/>
                                  </p:stCondLst>
                                  <p:childTnLst>
                                    <p:set>
                                      <p:cBhvr>
                                        <p:cTn id="280" dur="1" fill="hold">
                                          <p:stCondLst>
                                            <p:cond delay="0"/>
                                          </p:stCondLst>
                                        </p:cTn>
                                        <p:tgtEl>
                                          <p:spTgt spid="70"/>
                                        </p:tgtEl>
                                        <p:attrNameLst>
                                          <p:attrName>style.visibility</p:attrName>
                                        </p:attrNameLst>
                                      </p:cBhvr>
                                      <p:to>
                                        <p:strVal val="visible"/>
                                      </p:to>
                                    </p:set>
                                    <p:animEffect transition="in" filter="fade">
                                      <p:cBhvr>
                                        <p:cTn id="281" dur="1000"/>
                                        <p:tgtEl>
                                          <p:spTgt spid="70"/>
                                        </p:tgtEl>
                                      </p:cBhvr>
                                    </p:animEffect>
                                    <p:anim calcmode="lin" valueType="num">
                                      <p:cBhvr>
                                        <p:cTn id="282" dur="1000" fill="hold"/>
                                        <p:tgtEl>
                                          <p:spTgt spid="70"/>
                                        </p:tgtEl>
                                        <p:attrNameLst>
                                          <p:attrName>ppt_x</p:attrName>
                                        </p:attrNameLst>
                                      </p:cBhvr>
                                      <p:tavLst>
                                        <p:tav tm="0">
                                          <p:val>
                                            <p:strVal val="#ppt_x"/>
                                          </p:val>
                                        </p:tav>
                                        <p:tav tm="100000">
                                          <p:val>
                                            <p:strVal val="#ppt_x"/>
                                          </p:val>
                                        </p:tav>
                                      </p:tavLst>
                                    </p:anim>
                                    <p:anim calcmode="lin" valueType="num">
                                      <p:cBhvr>
                                        <p:cTn id="283" dur="1000" fill="hold"/>
                                        <p:tgtEl>
                                          <p:spTgt spid="70"/>
                                        </p:tgtEl>
                                        <p:attrNameLst>
                                          <p:attrName>ppt_y</p:attrName>
                                        </p:attrNameLst>
                                      </p:cBhvr>
                                      <p:tavLst>
                                        <p:tav tm="0">
                                          <p:val>
                                            <p:strVal val="#ppt_y+.1"/>
                                          </p:val>
                                        </p:tav>
                                        <p:tav tm="100000">
                                          <p:val>
                                            <p:strVal val="#ppt_y"/>
                                          </p:val>
                                        </p:tav>
                                      </p:tavLst>
                                    </p:anim>
                                  </p:childTnLst>
                                </p:cTn>
                              </p:par>
                              <p:par>
                                <p:cTn id="284" presetID="42" presetClass="entr" presetSubtype="0" fill="hold" grpId="0" nodeType="withEffect">
                                  <p:stCondLst>
                                    <p:cond delay="0"/>
                                  </p:stCondLst>
                                  <p:childTnLst>
                                    <p:set>
                                      <p:cBhvr>
                                        <p:cTn id="285" dur="1" fill="hold">
                                          <p:stCondLst>
                                            <p:cond delay="0"/>
                                          </p:stCondLst>
                                        </p:cTn>
                                        <p:tgtEl>
                                          <p:spTgt spid="71"/>
                                        </p:tgtEl>
                                        <p:attrNameLst>
                                          <p:attrName>style.visibility</p:attrName>
                                        </p:attrNameLst>
                                      </p:cBhvr>
                                      <p:to>
                                        <p:strVal val="visible"/>
                                      </p:to>
                                    </p:set>
                                    <p:animEffect transition="in" filter="fade">
                                      <p:cBhvr>
                                        <p:cTn id="286" dur="1000"/>
                                        <p:tgtEl>
                                          <p:spTgt spid="71"/>
                                        </p:tgtEl>
                                      </p:cBhvr>
                                    </p:animEffect>
                                    <p:anim calcmode="lin" valueType="num">
                                      <p:cBhvr>
                                        <p:cTn id="287" dur="1000" fill="hold"/>
                                        <p:tgtEl>
                                          <p:spTgt spid="71"/>
                                        </p:tgtEl>
                                        <p:attrNameLst>
                                          <p:attrName>ppt_x</p:attrName>
                                        </p:attrNameLst>
                                      </p:cBhvr>
                                      <p:tavLst>
                                        <p:tav tm="0">
                                          <p:val>
                                            <p:strVal val="#ppt_x"/>
                                          </p:val>
                                        </p:tav>
                                        <p:tav tm="100000">
                                          <p:val>
                                            <p:strVal val="#ppt_x"/>
                                          </p:val>
                                        </p:tav>
                                      </p:tavLst>
                                    </p:anim>
                                    <p:anim calcmode="lin" valueType="num">
                                      <p:cBhvr>
                                        <p:cTn id="288" dur="1000" fill="hold"/>
                                        <p:tgtEl>
                                          <p:spTgt spid="71"/>
                                        </p:tgtEl>
                                        <p:attrNameLst>
                                          <p:attrName>ppt_y</p:attrName>
                                        </p:attrNameLst>
                                      </p:cBhvr>
                                      <p:tavLst>
                                        <p:tav tm="0">
                                          <p:val>
                                            <p:strVal val="#ppt_y+.1"/>
                                          </p:val>
                                        </p:tav>
                                        <p:tav tm="100000">
                                          <p:val>
                                            <p:strVal val="#ppt_y"/>
                                          </p:val>
                                        </p:tav>
                                      </p:tavLst>
                                    </p:anim>
                                  </p:childTnLst>
                                </p:cTn>
                              </p:par>
                              <p:par>
                                <p:cTn id="289" presetID="42" presetClass="entr" presetSubtype="0" fill="hold" grpId="0" nodeType="withEffect">
                                  <p:stCondLst>
                                    <p:cond delay="0"/>
                                  </p:stCondLst>
                                  <p:childTnLst>
                                    <p:set>
                                      <p:cBhvr>
                                        <p:cTn id="290" dur="1" fill="hold">
                                          <p:stCondLst>
                                            <p:cond delay="0"/>
                                          </p:stCondLst>
                                        </p:cTn>
                                        <p:tgtEl>
                                          <p:spTgt spid="72"/>
                                        </p:tgtEl>
                                        <p:attrNameLst>
                                          <p:attrName>style.visibility</p:attrName>
                                        </p:attrNameLst>
                                      </p:cBhvr>
                                      <p:to>
                                        <p:strVal val="visible"/>
                                      </p:to>
                                    </p:set>
                                    <p:animEffect transition="in" filter="fade">
                                      <p:cBhvr>
                                        <p:cTn id="291" dur="1000"/>
                                        <p:tgtEl>
                                          <p:spTgt spid="72"/>
                                        </p:tgtEl>
                                      </p:cBhvr>
                                    </p:animEffect>
                                    <p:anim calcmode="lin" valueType="num">
                                      <p:cBhvr>
                                        <p:cTn id="292" dur="1000" fill="hold"/>
                                        <p:tgtEl>
                                          <p:spTgt spid="72"/>
                                        </p:tgtEl>
                                        <p:attrNameLst>
                                          <p:attrName>ppt_x</p:attrName>
                                        </p:attrNameLst>
                                      </p:cBhvr>
                                      <p:tavLst>
                                        <p:tav tm="0">
                                          <p:val>
                                            <p:strVal val="#ppt_x"/>
                                          </p:val>
                                        </p:tav>
                                        <p:tav tm="100000">
                                          <p:val>
                                            <p:strVal val="#ppt_x"/>
                                          </p:val>
                                        </p:tav>
                                      </p:tavLst>
                                    </p:anim>
                                    <p:anim calcmode="lin" valueType="num">
                                      <p:cBhvr>
                                        <p:cTn id="293" dur="1000" fill="hold"/>
                                        <p:tgtEl>
                                          <p:spTgt spid="72"/>
                                        </p:tgtEl>
                                        <p:attrNameLst>
                                          <p:attrName>ppt_y</p:attrName>
                                        </p:attrNameLst>
                                      </p:cBhvr>
                                      <p:tavLst>
                                        <p:tav tm="0">
                                          <p:val>
                                            <p:strVal val="#ppt_y+.1"/>
                                          </p:val>
                                        </p:tav>
                                        <p:tav tm="100000">
                                          <p:val>
                                            <p:strVal val="#ppt_y"/>
                                          </p:val>
                                        </p:tav>
                                      </p:tavLst>
                                    </p:anim>
                                  </p:childTnLst>
                                </p:cTn>
                              </p:par>
                              <p:par>
                                <p:cTn id="294" presetID="42" presetClass="entr" presetSubtype="0" fill="hold" grpId="0" nodeType="withEffect">
                                  <p:stCondLst>
                                    <p:cond delay="0"/>
                                  </p:stCondLst>
                                  <p:childTnLst>
                                    <p:set>
                                      <p:cBhvr>
                                        <p:cTn id="295" dur="1" fill="hold">
                                          <p:stCondLst>
                                            <p:cond delay="0"/>
                                          </p:stCondLst>
                                        </p:cTn>
                                        <p:tgtEl>
                                          <p:spTgt spid="73"/>
                                        </p:tgtEl>
                                        <p:attrNameLst>
                                          <p:attrName>style.visibility</p:attrName>
                                        </p:attrNameLst>
                                      </p:cBhvr>
                                      <p:to>
                                        <p:strVal val="visible"/>
                                      </p:to>
                                    </p:set>
                                    <p:animEffect transition="in" filter="fade">
                                      <p:cBhvr>
                                        <p:cTn id="296" dur="1000"/>
                                        <p:tgtEl>
                                          <p:spTgt spid="73"/>
                                        </p:tgtEl>
                                      </p:cBhvr>
                                    </p:animEffect>
                                    <p:anim calcmode="lin" valueType="num">
                                      <p:cBhvr>
                                        <p:cTn id="297" dur="1000" fill="hold"/>
                                        <p:tgtEl>
                                          <p:spTgt spid="73"/>
                                        </p:tgtEl>
                                        <p:attrNameLst>
                                          <p:attrName>ppt_x</p:attrName>
                                        </p:attrNameLst>
                                      </p:cBhvr>
                                      <p:tavLst>
                                        <p:tav tm="0">
                                          <p:val>
                                            <p:strVal val="#ppt_x"/>
                                          </p:val>
                                        </p:tav>
                                        <p:tav tm="100000">
                                          <p:val>
                                            <p:strVal val="#ppt_x"/>
                                          </p:val>
                                        </p:tav>
                                      </p:tavLst>
                                    </p:anim>
                                    <p:anim calcmode="lin" valueType="num">
                                      <p:cBhvr>
                                        <p:cTn id="298" dur="1000" fill="hold"/>
                                        <p:tgtEl>
                                          <p:spTgt spid="73"/>
                                        </p:tgtEl>
                                        <p:attrNameLst>
                                          <p:attrName>ppt_y</p:attrName>
                                        </p:attrNameLst>
                                      </p:cBhvr>
                                      <p:tavLst>
                                        <p:tav tm="0">
                                          <p:val>
                                            <p:strVal val="#ppt_y+.1"/>
                                          </p:val>
                                        </p:tav>
                                        <p:tav tm="100000">
                                          <p:val>
                                            <p:strVal val="#ppt_y"/>
                                          </p:val>
                                        </p:tav>
                                      </p:tavLst>
                                    </p:anim>
                                  </p:childTnLst>
                                </p:cTn>
                              </p:par>
                              <p:par>
                                <p:cTn id="299" presetID="42" presetClass="entr" presetSubtype="0" fill="hold" grpId="0" nodeType="withEffect">
                                  <p:stCondLst>
                                    <p:cond delay="0"/>
                                  </p:stCondLst>
                                  <p:childTnLst>
                                    <p:set>
                                      <p:cBhvr>
                                        <p:cTn id="300" dur="1" fill="hold">
                                          <p:stCondLst>
                                            <p:cond delay="0"/>
                                          </p:stCondLst>
                                        </p:cTn>
                                        <p:tgtEl>
                                          <p:spTgt spid="74"/>
                                        </p:tgtEl>
                                        <p:attrNameLst>
                                          <p:attrName>style.visibility</p:attrName>
                                        </p:attrNameLst>
                                      </p:cBhvr>
                                      <p:to>
                                        <p:strVal val="visible"/>
                                      </p:to>
                                    </p:set>
                                    <p:animEffect transition="in" filter="fade">
                                      <p:cBhvr>
                                        <p:cTn id="301" dur="1000"/>
                                        <p:tgtEl>
                                          <p:spTgt spid="74"/>
                                        </p:tgtEl>
                                      </p:cBhvr>
                                    </p:animEffect>
                                    <p:anim calcmode="lin" valueType="num">
                                      <p:cBhvr>
                                        <p:cTn id="302" dur="1000" fill="hold"/>
                                        <p:tgtEl>
                                          <p:spTgt spid="74"/>
                                        </p:tgtEl>
                                        <p:attrNameLst>
                                          <p:attrName>ppt_x</p:attrName>
                                        </p:attrNameLst>
                                      </p:cBhvr>
                                      <p:tavLst>
                                        <p:tav tm="0">
                                          <p:val>
                                            <p:strVal val="#ppt_x"/>
                                          </p:val>
                                        </p:tav>
                                        <p:tav tm="100000">
                                          <p:val>
                                            <p:strVal val="#ppt_x"/>
                                          </p:val>
                                        </p:tav>
                                      </p:tavLst>
                                    </p:anim>
                                    <p:anim calcmode="lin" valueType="num">
                                      <p:cBhvr>
                                        <p:cTn id="303" dur="1000" fill="hold"/>
                                        <p:tgtEl>
                                          <p:spTgt spid="74"/>
                                        </p:tgtEl>
                                        <p:attrNameLst>
                                          <p:attrName>ppt_y</p:attrName>
                                        </p:attrNameLst>
                                      </p:cBhvr>
                                      <p:tavLst>
                                        <p:tav tm="0">
                                          <p:val>
                                            <p:strVal val="#ppt_y+.1"/>
                                          </p:val>
                                        </p:tav>
                                        <p:tav tm="100000">
                                          <p:val>
                                            <p:strVal val="#ppt_y"/>
                                          </p:val>
                                        </p:tav>
                                      </p:tavLst>
                                    </p:anim>
                                  </p:childTnLst>
                                </p:cTn>
                              </p:par>
                              <p:par>
                                <p:cTn id="304" presetID="42" presetClass="entr" presetSubtype="0" fill="hold" grpId="0" nodeType="withEffect">
                                  <p:stCondLst>
                                    <p:cond delay="0"/>
                                  </p:stCondLst>
                                  <p:childTnLst>
                                    <p:set>
                                      <p:cBhvr>
                                        <p:cTn id="305" dur="1" fill="hold">
                                          <p:stCondLst>
                                            <p:cond delay="0"/>
                                          </p:stCondLst>
                                        </p:cTn>
                                        <p:tgtEl>
                                          <p:spTgt spid="75"/>
                                        </p:tgtEl>
                                        <p:attrNameLst>
                                          <p:attrName>style.visibility</p:attrName>
                                        </p:attrNameLst>
                                      </p:cBhvr>
                                      <p:to>
                                        <p:strVal val="visible"/>
                                      </p:to>
                                    </p:set>
                                    <p:animEffect transition="in" filter="fade">
                                      <p:cBhvr>
                                        <p:cTn id="306" dur="1000"/>
                                        <p:tgtEl>
                                          <p:spTgt spid="75"/>
                                        </p:tgtEl>
                                      </p:cBhvr>
                                    </p:animEffect>
                                    <p:anim calcmode="lin" valueType="num">
                                      <p:cBhvr>
                                        <p:cTn id="307" dur="1000" fill="hold"/>
                                        <p:tgtEl>
                                          <p:spTgt spid="75"/>
                                        </p:tgtEl>
                                        <p:attrNameLst>
                                          <p:attrName>ppt_x</p:attrName>
                                        </p:attrNameLst>
                                      </p:cBhvr>
                                      <p:tavLst>
                                        <p:tav tm="0">
                                          <p:val>
                                            <p:strVal val="#ppt_x"/>
                                          </p:val>
                                        </p:tav>
                                        <p:tav tm="100000">
                                          <p:val>
                                            <p:strVal val="#ppt_x"/>
                                          </p:val>
                                        </p:tav>
                                      </p:tavLst>
                                    </p:anim>
                                    <p:anim calcmode="lin" valueType="num">
                                      <p:cBhvr>
                                        <p:cTn id="308" dur="1000" fill="hold"/>
                                        <p:tgtEl>
                                          <p:spTgt spid="75"/>
                                        </p:tgtEl>
                                        <p:attrNameLst>
                                          <p:attrName>ppt_y</p:attrName>
                                        </p:attrNameLst>
                                      </p:cBhvr>
                                      <p:tavLst>
                                        <p:tav tm="0">
                                          <p:val>
                                            <p:strVal val="#ppt_y+.1"/>
                                          </p:val>
                                        </p:tav>
                                        <p:tav tm="100000">
                                          <p:val>
                                            <p:strVal val="#ppt_y"/>
                                          </p:val>
                                        </p:tav>
                                      </p:tavLst>
                                    </p:anim>
                                  </p:childTnLst>
                                </p:cTn>
                              </p:par>
                              <p:par>
                                <p:cTn id="309" presetID="42" presetClass="entr" presetSubtype="0" fill="hold" grpId="0" nodeType="withEffect">
                                  <p:stCondLst>
                                    <p:cond delay="0"/>
                                  </p:stCondLst>
                                  <p:childTnLst>
                                    <p:set>
                                      <p:cBhvr>
                                        <p:cTn id="310" dur="1" fill="hold">
                                          <p:stCondLst>
                                            <p:cond delay="0"/>
                                          </p:stCondLst>
                                        </p:cTn>
                                        <p:tgtEl>
                                          <p:spTgt spid="76"/>
                                        </p:tgtEl>
                                        <p:attrNameLst>
                                          <p:attrName>style.visibility</p:attrName>
                                        </p:attrNameLst>
                                      </p:cBhvr>
                                      <p:to>
                                        <p:strVal val="visible"/>
                                      </p:to>
                                    </p:set>
                                    <p:animEffect transition="in" filter="fade">
                                      <p:cBhvr>
                                        <p:cTn id="311" dur="1000"/>
                                        <p:tgtEl>
                                          <p:spTgt spid="76"/>
                                        </p:tgtEl>
                                      </p:cBhvr>
                                    </p:animEffect>
                                    <p:anim calcmode="lin" valueType="num">
                                      <p:cBhvr>
                                        <p:cTn id="312" dur="1000" fill="hold"/>
                                        <p:tgtEl>
                                          <p:spTgt spid="76"/>
                                        </p:tgtEl>
                                        <p:attrNameLst>
                                          <p:attrName>ppt_x</p:attrName>
                                        </p:attrNameLst>
                                      </p:cBhvr>
                                      <p:tavLst>
                                        <p:tav tm="0">
                                          <p:val>
                                            <p:strVal val="#ppt_x"/>
                                          </p:val>
                                        </p:tav>
                                        <p:tav tm="100000">
                                          <p:val>
                                            <p:strVal val="#ppt_x"/>
                                          </p:val>
                                        </p:tav>
                                      </p:tavLst>
                                    </p:anim>
                                    <p:anim calcmode="lin" valueType="num">
                                      <p:cBhvr>
                                        <p:cTn id="313" dur="1000" fill="hold"/>
                                        <p:tgtEl>
                                          <p:spTgt spid="76"/>
                                        </p:tgtEl>
                                        <p:attrNameLst>
                                          <p:attrName>ppt_y</p:attrName>
                                        </p:attrNameLst>
                                      </p:cBhvr>
                                      <p:tavLst>
                                        <p:tav tm="0">
                                          <p:val>
                                            <p:strVal val="#ppt_y+.1"/>
                                          </p:val>
                                        </p:tav>
                                        <p:tav tm="100000">
                                          <p:val>
                                            <p:strVal val="#ppt_y"/>
                                          </p:val>
                                        </p:tav>
                                      </p:tavLst>
                                    </p:anim>
                                  </p:childTnLst>
                                </p:cTn>
                              </p:par>
                              <p:par>
                                <p:cTn id="314" presetID="42" presetClass="entr" presetSubtype="0" fill="hold" grpId="0" nodeType="withEffect">
                                  <p:stCondLst>
                                    <p:cond delay="0"/>
                                  </p:stCondLst>
                                  <p:childTnLst>
                                    <p:set>
                                      <p:cBhvr>
                                        <p:cTn id="315" dur="1" fill="hold">
                                          <p:stCondLst>
                                            <p:cond delay="0"/>
                                          </p:stCondLst>
                                        </p:cTn>
                                        <p:tgtEl>
                                          <p:spTgt spid="77"/>
                                        </p:tgtEl>
                                        <p:attrNameLst>
                                          <p:attrName>style.visibility</p:attrName>
                                        </p:attrNameLst>
                                      </p:cBhvr>
                                      <p:to>
                                        <p:strVal val="visible"/>
                                      </p:to>
                                    </p:set>
                                    <p:animEffect transition="in" filter="fade">
                                      <p:cBhvr>
                                        <p:cTn id="316" dur="1000"/>
                                        <p:tgtEl>
                                          <p:spTgt spid="77"/>
                                        </p:tgtEl>
                                      </p:cBhvr>
                                    </p:animEffect>
                                    <p:anim calcmode="lin" valueType="num">
                                      <p:cBhvr>
                                        <p:cTn id="317" dur="1000" fill="hold"/>
                                        <p:tgtEl>
                                          <p:spTgt spid="77"/>
                                        </p:tgtEl>
                                        <p:attrNameLst>
                                          <p:attrName>ppt_x</p:attrName>
                                        </p:attrNameLst>
                                      </p:cBhvr>
                                      <p:tavLst>
                                        <p:tav tm="0">
                                          <p:val>
                                            <p:strVal val="#ppt_x"/>
                                          </p:val>
                                        </p:tav>
                                        <p:tav tm="100000">
                                          <p:val>
                                            <p:strVal val="#ppt_x"/>
                                          </p:val>
                                        </p:tav>
                                      </p:tavLst>
                                    </p:anim>
                                    <p:anim calcmode="lin" valueType="num">
                                      <p:cBhvr>
                                        <p:cTn id="318" dur="1000" fill="hold"/>
                                        <p:tgtEl>
                                          <p:spTgt spid="77"/>
                                        </p:tgtEl>
                                        <p:attrNameLst>
                                          <p:attrName>ppt_y</p:attrName>
                                        </p:attrNameLst>
                                      </p:cBhvr>
                                      <p:tavLst>
                                        <p:tav tm="0">
                                          <p:val>
                                            <p:strVal val="#ppt_y+.1"/>
                                          </p:val>
                                        </p:tav>
                                        <p:tav tm="100000">
                                          <p:val>
                                            <p:strVal val="#ppt_y"/>
                                          </p:val>
                                        </p:tav>
                                      </p:tavLst>
                                    </p:anim>
                                  </p:childTnLst>
                                </p:cTn>
                              </p:par>
                              <p:par>
                                <p:cTn id="319" presetID="42" presetClass="entr" presetSubtype="0" fill="hold" grpId="0" nodeType="withEffect">
                                  <p:stCondLst>
                                    <p:cond delay="0"/>
                                  </p:stCondLst>
                                  <p:childTnLst>
                                    <p:set>
                                      <p:cBhvr>
                                        <p:cTn id="320" dur="1" fill="hold">
                                          <p:stCondLst>
                                            <p:cond delay="0"/>
                                          </p:stCondLst>
                                        </p:cTn>
                                        <p:tgtEl>
                                          <p:spTgt spid="78"/>
                                        </p:tgtEl>
                                        <p:attrNameLst>
                                          <p:attrName>style.visibility</p:attrName>
                                        </p:attrNameLst>
                                      </p:cBhvr>
                                      <p:to>
                                        <p:strVal val="visible"/>
                                      </p:to>
                                    </p:set>
                                    <p:animEffect transition="in" filter="fade">
                                      <p:cBhvr>
                                        <p:cTn id="321" dur="1000"/>
                                        <p:tgtEl>
                                          <p:spTgt spid="78"/>
                                        </p:tgtEl>
                                      </p:cBhvr>
                                    </p:animEffect>
                                    <p:anim calcmode="lin" valueType="num">
                                      <p:cBhvr>
                                        <p:cTn id="322" dur="1000" fill="hold"/>
                                        <p:tgtEl>
                                          <p:spTgt spid="78"/>
                                        </p:tgtEl>
                                        <p:attrNameLst>
                                          <p:attrName>ppt_x</p:attrName>
                                        </p:attrNameLst>
                                      </p:cBhvr>
                                      <p:tavLst>
                                        <p:tav tm="0">
                                          <p:val>
                                            <p:strVal val="#ppt_x"/>
                                          </p:val>
                                        </p:tav>
                                        <p:tav tm="100000">
                                          <p:val>
                                            <p:strVal val="#ppt_x"/>
                                          </p:val>
                                        </p:tav>
                                      </p:tavLst>
                                    </p:anim>
                                    <p:anim calcmode="lin" valueType="num">
                                      <p:cBhvr>
                                        <p:cTn id="323" dur="1000" fill="hold"/>
                                        <p:tgtEl>
                                          <p:spTgt spid="78"/>
                                        </p:tgtEl>
                                        <p:attrNameLst>
                                          <p:attrName>ppt_y</p:attrName>
                                        </p:attrNameLst>
                                      </p:cBhvr>
                                      <p:tavLst>
                                        <p:tav tm="0">
                                          <p:val>
                                            <p:strVal val="#ppt_y+.1"/>
                                          </p:val>
                                        </p:tav>
                                        <p:tav tm="100000">
                                          <p:val>
                                            <p:strVal val="#ppt_y"/>
                                          </p:val>
                                        </p:tav>
                                      </p:tavLst>
                                    </p:anim>
                                  </p:childTnLst>
                                </p:cTn>
                              </p:par>
                              <p:par>
                                <p:cTn id="324" presetID="42" presetClass="entr" presetSubtype="0" fill="hold" grpId="0" nodeType="withEffect">
                                  <p:stCondLst>
                                    <p:cond delay="0"/>
                                  </p:stCondLst>
                                  <p:childTnLst>
                                    <p:set>
                                      <p:cBhvr>
                                        <p:cTn id="325" dur="1" fill="hold">
                                          <p:stCondLst>
                                            <p:cond delay="0"/>
                                          </p:stCondLst>
                                        </p:cTn>
                                        <p:tgtEl>
                                          <p:spTgt spid="79"/>
                                        </p:tgtEl>
                                        <p:attrNameLst>
                                          <p:attrName>style.visibility</p:attrName>
                                        </p:attrNameLst>
                                      </p:cBhvr>
                                      <p:to>
                                        <p:strVal val="visible"/>
                                      </p:to>
                                    </p:set>
                                    <p:animEffect transition="in" filter="fade">
                                      <p:cBhvr>
                                        <p:cTn id="326" dur="1000"/>
                                        <p:tgtEl>
                                          <p:spTgt spid="79"/>
                                        </p:tgtEl>
                                      </p:cBhvr>
                                    </p:animEffect>
                                    <p:anim calcmode="lin" valueType="num">
                                      <p:cBhvr>
                                        <p:cTn id="327" dur="1000" fill="hold"/>
                                        <p:tgtEl>
                                          <p:spTgt spid="79"/>
                                        </p:tgtEl>
                                        <p:attrNameLst>
                                          <p:attrName>ppt_x</p:attrName>
                                        </p:attrNameLst>
                                      </p:cBhvr>
                                      <p:tavLst>
                                        <p:tav tm="0">
                                          <p:val>
                                            <p:strVal val="#ppt_x"/>
                                          </p:val>
                                        </p:tav>
                                        <p:tav tm="100000">
                                          <p:val>
                                            <p:strVal val="#ppt_x"/>
                                          </p:val>
                                        </p:tav>
                                      </p:tavLst>
                                    </p:anim>
                                    <p:anim calcmode="lin" valueType="num">
                                      <p:cBhvr>
                                        <p:cTn id="328" dur="1000" fill="hold"/>
                                        <p:tgtEl>
                                          <p:spTgt spid="79"/>
                                        </p:tgtEl>
                                        <p:attrNameLst>
                                          <p:attrName>ppt_y</p:attrName>
                                        </p:attrNameLst>
                                      </p:cBhvr>
                                      <p:tavLst>
                                        <p:tav tm="0">
                                          <p:val>
                                            <p:strVal val="#ppt_y+.1"/>
                                          </p:val>
                                        </p:tav>
                                        <p:tav tm="100000">
                                          <p:val>
                                            <p:strVal val="#ppt_y"/>
                                          </p:val>
                                        </p:tav>
                                      </p:tavLst>
                                    </p:anim>
                                  </p:childTnLst>
                                </p:cTn>
                              </p:par>
                              <p:par>
                                <p:cTn id="329" presetID="42" presetClass="entr" presetSubtype="0" fill="hold" grpId="0" nodeType="withEffect">
                                  <p:stCondLst>
                                    <p:cond delay="0"/>
                                  </p:stCondLst>
                                  <p:childTnLst>
                                    <p:set>
                                      <p:cBhvr>
                                        <p:cTn id="330" dur="1" fill="hold">
                                          <p:stCondLst>
                                            <p:cond delay="0"/>
                                          </p:stCondLst>
                                        </p:cTn>
                                        <p:tgtEl>
                                          <p:spTgt spid="80"/>
                                        </p:tgtEl>
                                        <p:attrNameLst>
                                          <p:attrName>style.visibility</p:attrName>
                                        </p:attrNameLst>
                                      </p:cBhvr>
                                      <p:to>
                                        <p:strVal val="visible"/>
                                      </p:to>
                                    </p:set>
                                    <p:animEffect transition="in" filter="fade">
                                      <p:cBhvr>
                                        <p:cTn id="331" dur="1000"/>
                                        <p:tgtEl>
                                          <p:spTgt spid="80"/>
                                        </p:tgtEl>
                                      </p:cBhvr>
                                    </p:animEffect>
                                    <p:anim calcmode="lin" valueType="num">
                                      <p:cBhvr>
                                        <p:cTn id="332" dur="1000" fill="hold"/>
                                        <p:tgtEl>
                                          <p:spTgt spid="80"/>
                                        </p:tgtEl>
                                        <p:attrNameLst>
                                          <p:attrName>ppt_x</p:attrName>
                                        </p:attrNameLst>
                                      </p:cBhvr>
                                      <p:tavLst>
                                        <p:tav tm="0">
                                          <p:val>
                                            <p:strVal val="#ppt_x"/>
                                          </p:val>
                                        </p:tav>
                                        <p:tav tm="100000">
                                          <p:val>
                                            <p:strVal val="#ppt_x"/>
                                          </p:val>
                                        </p:tav>
                                      </p:tavLst>
                                    </p:anim>
                                    <p:anim calcmode="lin" valueType="num">
                                      <p:cBhvr>
                                        <p:cTn id="333" dur="1000" fill="hold"/>
                                        <p:tgtEl>
                                          <p:spTgt spid="80"/>
                                        </p:tgtEl>
                                        <p:attrNameLst>
                                          <p:attrName>ppt_y</p:attrName>
                                        </p:attrNameLst>
                                      </p:cBhvr>
                                      <p:tavLst>
                                        <p:tav tm="0">
                                          <p:val>
                                            <p:strVal val="#ppt_y+.1"/>
                                          </p:val>
                                        </p:tav>
                                        <p:tav tm="100000">
                                          <p:val>
                                            <p:strVal val="#ppt_y"/>
                                          </p:val>
                                        </p:tav>
                                      </p:tavLst>
                                    </p:anim>
                                  </p:childTnLst>
                                </p:cTn>
                              </p:par>
                              <p:par>
                                <p:cTn id="334" presetID="42" presetClass="entr" presetSubtype="0" fill="hold" grpId="0" nodeType="withEffect">
                                  <p:stCondLst>
                                    <p:cond delay="0"/>
                                  </p:stCondLst>
                                  <p:childTnLst>
                                    <p:set>
                                      <p:cBhvr>
                                        <p:cTn id="335" dur="1" fill="hold">
                                          <p:stCondLst>
                                            <p:cond delay="0"/>
                                          </p:stCondLst>
                                        </p:cTn>
                                        <p:tgtEl>
                                          <p:spTgt spid="81"/>
                                        </p:tgtEl>
                                        <p:attrNameLst>
                                          <p:attrName>style.visibility</p:attrName>
                                        </p:attrNameLst>
                                      </p:cBhvr>
                                      <p:to>
                                        <p:strVal val="visible"/>
                                      </p:to>
                                    </p:set>
                                    <p:animEffect transition="in" filter="fade">
                                      <p:cBhvr>
                                        <p:cTn id="336" dur="1000"/>
                                        <p:tgtEl>
                                          <p:spTgt spid="81"/>
                                        </p:tgtEl>
                                      </p:cBhvr>
                                    </p:animEffect>
                                    <p:anim calcmode="lin" valueType="num">
                                      <p:cBhvr>
                                        <p:cTn id="337" dur="1000" fill="hold"/>
                                        <p:tgtEl>
                                          <p:spTgt spid="81"/>
                                        </p:tgtEl>
                                        <p:attrNameLst>
                                          <p:attrName>ppt_x</p:attrName>
                                        </p:attrNameLst>
                                      </p:cBhvr>
                                      <p:tavLst>
                                        <p:tav tm="0">
                                          <p:val>
                                            <p:strVal val="#ppt_x"/>
                                          </p:val>
                                        </p:tav>
                                        <p:tav tm="100000">
                                          <p:val>
                                            <p:strVal val="#ppt_x"/>
                                          </p:val>
                                        </p:tav>
                                      </p:tavLst>
                                    </p:anim>
                                    <p:anim calcmode="lin" valueType="num">
                                      <p:cBhvr>
                                        <p:cTn id="338" dur="1000" fill="hold"/>
                                        <p:tgtEl>
                                          <p:spTgt spid="81"/>
                                        </p:tgtEl>
                                        <p:attrNameLst>
                                          <p:attrName>ppt_y</p:attrName>
                                        </p:attrNameLst>
                                      </p:cBhvr>
                                      <p:tavLst>
                                        <p:tav tm="0">
                                          <p:val>
                                            <p:strVal val="#ppt_y+.1"/>
                                          </p:val>
                                        </p:tav>
                                        <p:tav tm="100000">
                                          <p:val>
                                            <p:strVal val="#ppt_y"/>
                                          </p:val>
                                        </p:tav>
                                      </p:tavLst>
                                    </p:anim>
                                  </p:childTnLst>
                                </p:cTn>
                              </p:par>
                              <p:par>
                                <p:cTn id="339" presetID="42" presetClass="entr" presetSubtype="0" fill="hold" grpId="0" nodeType="withEffect">
                                  <p:stCondLst>
                                    <p:cond delay="0"/>
                                  </p:stCondLst>
                                  <p:childTnLst>
                                    <p:set>
                                      <p:cBhvr>
                                        <p:cTn id="340" dur="1" fill="hold">
                                          <p:stCondLst>
                                            <p:cond delay="0"/>
                                          </p:stCondLst>
                                        </p:cTn>
                                        <p:tgtEl>
                                          <p:spTgt spid="82"/>
                                        </p:tgtEl>
                                        <p:attrNameLst>
                                          <p:attrName>style.visibility</p:attrName>
                                        </p:attrNameLst>
                                      </p:cBhvr>
                                      <p:to>
                                        <p:strVal val="visible"/>
                                      </p:to>
                                    </p:set>
                                    <p:animEffect transition="in" filter="fade">
                                      <p:cBhvr>
                                        <p:cTn id="341" dur="1000"/>
                                        <p:tgtEl>
                                          <p:spTgt spid="82"/>
                                        </p:tgtEl>
                                      </p:cBhvr>
                                    </p:animEffect>
                                    <p:anim calcmode="lin" valueType="num">
                                      <p:cBhvr>
                                        <p:cTn id="342" dur="1000" fill="hold"/>
                                        <p:tgtEl>
                                          <p:spTgt spid="82"/>
                                        </p:tgtEl>
                                        <p:attrNameLst>
                                          <p:attrName>ppt_x</p:attrName>
                                        </p:attrNameLst>
                                      </p:cBhvr>
                                      <p:tavLst>
                                        <p:tav tm="0">
                                          <p:val>
                                            <p:strVal val="#ppt_x"/>
                                          </p:val>
                                        </p:tav>
                                        <p:tav tm="100000">
                                          <p:val>
                                            <p:strVal val="#ppt_x"/>
                                          </p:val>
                                        </p:tav>
                                      </p:tavLst>
                                    </p:anim>
                                    <p:anim calcmode="lin" valueType="num">
                                      <p:cBhvr>
                                        <p:cTn id="343" dur="1000" fill="hold"/>
                                        <p:tgtEl>
                                          <p:spTgt spid="82"/>
                                        </p:tgtEl>
                                        <p:attrNameLst>
                                          <p:attrName>ppt_y</p:attrName>
                                        </p:attrNameLst>
                                      </p:cBhvr>
                                      <p:tavLst>
                                        <p:tav tm="0">
                                          <p:val>
                                            <p:strVal val="#ppt_y+.1"/>
                                          </p:val>
                                        </p:tav>
                                        <p:tav tm="100000">
                                          <p:val>
                                            <p:strVal val="#ppt_y"/>
                                          </p:val>
                                        </p:tav>
                                      </p:tavLst>
                                    </p:anim>
                                  </p:childTnLst>
                                </p:cTn>
                              </p:par>
                              <p:par>
                                <p:cTn id="344" presetID="42" presetClass="entr" presetSubtype="0" fill="hold" grpId="0" nodeType="withEffect">
                                  <p:stCondLst>
                                    <p:cond delay="0"/>
                                  </p:stCondLst>
                                  <p:childTnLst>
                                    <p:set>
                                      <p:cBhvr>
                                        <p:cTn id="345" dur="1" fill="hold">
                                          <p:stCondLst>
                                            <p:cond delay="0"/>
                                          </p:stCondLst>
                                        </p:cTn>
                                        <p:tgtEl>
                                          <p:spTgt spid="83"/>
                                        </p:tgtEl>
                                        <p:attrNameLst>
                                          <p:attrName>style.visibility</p:attrName>
                                        </p:attrNameLst>
                                      </p:cBhvr>
                                      <p:to>
                                        <p:strVal val="visible"/>
                                      </p:to>
                                    </p:set>
                                    <p:animEffect transition="in" filter="fade">
                                      <p:cBhvr>
                                        <p:cTn id="346" dur="1000"/>
                                        <p:tgtEl>
                                          <p:spTgt spid="83"/>
                                        </p:tgtEl>
                                      </p:cBhvr>
                                    </p:animEffect>
                                    <p:anim calcmode="lin" valueType="num">
                                      <p:cBhvr>
                                        <p:cTn id="347" dur="1000" fill="hold"/>
                                        <p:tgtEl>
                                          <p:spTgt spid="83"/>
                                        </p:tgtEl>
                                        <p:attrNameLst>
                                          <p:attrName>ppt_x</p:attrName>
                                        </p:attrNameLst>
                                      </p:cBhvr>
                                      <p:tavLst>
                                        <p:tav tm="0">
                                          <p:val>
                                            <p:strVal val="#ppt_x"/>
                                          </p:val>
                                        </p:tav>
                                        <p:tav tm="100000">
                                          <p:val>
                                            <p:strVal val="#ppt_x"/>
                                          </p:val>
                                        </p:tav>
                                      </p:tavLst>
                                    </p:anim>
                                    <p:anim calcmode="lin" valueType="num">
                                      <p:cBhvr>
                                        <p:cTn id="348" dur="1000" fill="hold"/>
                                        <p:tgtEl>
                                          <p:spTgt spid="83"/>
                                        </p:tgtEl>
                                        <p:attrNameLst>
                                          <p:attrName>ppt_y</p:attrName>
                                        </p:attrNameLst>
                                      </p:cBhvr>
                                      <p:tavLst>
                                        <p:tav tm="0">
                                          <p:val>
                                            <p:strVal val="#ppt_y+.1"/>
                                          </p:val>
                                        </p:tav>
                                        <p:tav tm="100000">
                                          <p:val>
                                            <p:strVal val="#ppt_y"/>
                                          </p:val>
                                        </p:tav>
                                      </p:tavLst>
                                    </p:anim>
                                  </p:childTnLst>
                                </p:cTn>
                              </p:par>
                              <p:par>
                                <p:cTn id="349" presetID="42" presetClass="entr" presetSubtype="0" fill="hold" grpId="0" nodeType="withEffect">
                                  <p:stCondLst>
                                    <p:cond delay="0"/>
                                  </p:stCondLst>
                                  <p:childTnLst>
                                    <p:set>
                                      <p:cBhvr>
                                        <p:cTn id="350" dur="1" fill="hold">
                                          <p:stCondLst>
                                            <p:cond delay="0"/>
                                          </p:stCondLst>
                                        </p:cTn>
                                        <p:tgtEl>
                                          <p:spTgt spid="84"/>
                                        </p:tgtEl>
                                        <p:attrNameLst>
                                          <p:attrName>style.visibility</p:attrName>
                                        </p:attrNameLst>
                                      </p:cBhvr>
                                      <p:to>
                                        <p:strVal val="visible"/>
                                      </p:to>
                                    </p:set>
                                    <p:animEffect transition="in" filter="fade">
                                      <p:cBhvr>
                                        <p:cTn id="351" dur="1000"/>
                                        <p:tgtEl>
                                          <p:spTgt spid="84"/>
                                        </p:tgtEl>
                                      </p:cBhvr>
                                    </p:animEffect>
                                    <p:anim calcmode="lin" valueType="num">
                                      <p:cBhvr>
                                        <p:cTn id="352" dur="1000" fill="hold"/>
                                        <p:tgtEl>
                                          <p:spTgt spid="84"/>
                                        </p:tgtEl>
                                        <p:attrNameLst>
                                          <p:attrName>ppt_x</p:attrName>
                                        </p:attrNameLst>
                                      </p:cBhvr>
                                      <p:tavLst>
                                        <p:tav tm="0">
                                          <p:val>
                                            <p:strVal val="#ppt_x"/>
                                          </p:val>
                                        </p:tav>
                                        <p:tav tm="100000">
                                          <p:val>
                                            <p:strVal val="#ppt_x"/>
                                          </p:val>
                                        </p:tav>
                                      </p:tavLst>
                                    </p:anim>
                                    <p:anim calcmode="lin" valueType="num">
                                      <p:cBhvr>
                                        <p:cTn id="353" dur="1000" fill="hold"/>
                                        <p:tgtEl>
                                          <p:spTgt spid="84"/>
                                        </p:tgtEl>
                                        <p:attrNameLst>
                                          <p:attrName>ppt_y</p:attrName>
                                        </p:attrNameLst>
                                      </p:cBhvr>
                                      <p:tavLst>
                                        <p:tav tm="0">
                                          <p:val>
                                            <p:strVal val="#ppt_y+.1"/>
                                          </p:val>
                                        </p:tav>
                                        <p:tav tm="100000">
                                          <p:val>
                                            <p:strVal val="#ppt_y"/>
                                          </p:val>
                                        </p:tav>
                                      </p:tavLst>
                                    </p:anim>
                                  </p:childTnLst>
                                </p:cTn>
                              </p:par>
                              <p:par>
                                <p:cTn id="354" presetID="42" presetClass="entr" presetSubtype="0" fill="hold" grpId="0" nodeType="withEffect">
                                  <p:stCondLst>
                                    <p:cond delay="0"/>
                                  </p:stCondLst>
                                  <p:childTnLst>
                                    <p:set>
                                      <p:cBhvr>
                                        <p:cTn id="355" dur="1" fill="hold">
                                          <p:stCondLst>
                                            <p:cond delay="0"/>
                                          </p:stCondLst>
                                        </p:cTn>
                                        <p:tgtEl>
                                          <p:spTgt spid="85"/>
                                        </p:tgtEl>
                                        <p:attrNameLst>
                                          <p:attrName>style.visibility</p:attrName>
                                        </p:attrNameLst>
                                      </p:cBhvr>
                                      <p:to>
                                        <p:strVal val="visible"/>
                                      </p:to>
                                    </p:set>
                                    <p:animEffect transition="in" filter="fade">
                                      <p:cBhvr>
                                        <p:cTn id="356" dur="1000"/>
                                        <p:tgtEl>
                                          <p:spTgt spid="85"/>
                                        </p:tgtEl>
                                      </p:cBhvr>
                                    </p:animEffect>
                                    <p:anim calcmode="lin" valueType="num">
                                      <p:cBhvr>
                                        <p:cTn id="357" dur="1000" fill="hold"/>
                                        <p:tgtEl>
                                          <p:spTgt spid="85"/>
                                        </p:tgtEl>
                                        <p:attrNameLst>
                                          <p:attrName>ppt_x</p:attrName>
                                        </p:attrNameLst>
                                      </p:cBhvr>
                                      <p:tavLst>
                                        <p:tav tm="0">
                                          <p:val>
                                            <p:strVal val="#ppt_x"/>
                                          </p:val>
                                        </p:tav>
                                        <p:tav tm="100000">
                                          <p:val>
                                            <p:strVal val="#ppt_x"/>
                                          </p:val>
                                        </p:tav>
                                      </p:tavLst>
                                    </p:anim>
                                    <p:anim calcmode="lin" valueType="num">
                                      <p:cBhvr>
                                        <p:cTn id="358" dur="1000" fill="hold"/>
                                        <p:tgtEl>
                                          <p:spTgt spid="85"/>
                                        </p:tgtEl>
                                        <p:attrNameLst>
                                          <p:attrName>ppt_y</p:attrName>
                                        </p:attrNameLst>
                                      </p:cBhvr>
                                      <p:tavLst>
                                        <p:tav tm="0">
                                          <p:val>
                                            <p:strVal val="#ppt_y+.1"/>
                                          </p:val>
                                        </p:tav>
                                        <p:tav tm="100000">
                                          <p:val>
                                            <p:strVal val="#ppt_y"/>
                                          </p:val>
                                        </p:tav>
                                      </p:tavLst>
                                    </p:anim>
                                  </p:childTnLst>
                                </p:cTn>
                              </p:par>
                              <p:par>
                                <p:cTn id="359" presetID="42" presetClass="entr" presetSubtype="0" fill="hold" grpId="0" nodeType="withEffect">
                                  <p:stCondLst>
                                    <p:cond delay="0"/>
                                  </p:stCondLst>
                                  <p:childTnLst>
                                    <p:set>
                                      <p:cBhvr>
                                        <p:cTn id="360" dur="1" fill="hold">
                                          <p:stCondLst>
                                            <p:cond delay="0"/>
                                          </p:stCondLst>
                                        </p:cTn>
                                        <p:tgtEl>
                                          <p:spTgt spid="86"/>
                                        </p:tgtEl>
                                        <p:attrNameLst>
                                          <p:attrName>style.visibility</p:attrName>
                                        </p:attrNameLst>
                                      </p:cBhvr>
                                      <p:to>
                                        <p:strVal val="visible"/>
                                      </p:to>
                                    </p:set>
                                    <p:animEffect transition="in" filter="fade">
                                      <p:cBhvr>
                                        <p:cTn id="361" dur="1000"/>
                                        <p:tgtEl>
                                          <p:spTgt spid="86"/>
                                        </p:tgtEl>
                                      </p:cBhvr>
                                    </p:animEffect>
                                    <p:anim calcmode="lin" valueType="num">
                                      <p:cBhvr>
                                        <p:cTn id="362" dur="1000" fill="hold"/>
                                        <p:tgtEl>
                                          <p:spTgt spid="86"/>
                                        </p:tgtEl>
                                        <p:attrNameLst>
                                          <p:attrName>ppt_x</p:attrName>
                                        </p:attrNameLst>
                                      </p:cBhvr>
                                      <p:tavLst>
                                        <p:tav tm="0">
                                          <p:val>
                                            <p:strVal val="#ppt_x"/>
                                          </p:val>
                                        </p:tav>
                                        <p:tav tm="100000">
                                          <p:val>
                                            <p:strVal val="#ppt_x"/>
                                          </p:val>
                                        </p:tav>
                                      </p:tavLst>
                                    </p:anim>
                                    <p:anim calcmode="lin" valueType="num">
                                      <p:cBhvr>
                                        <p:cTn id="363" dur="1000" fill="hold"/>
                                        <p:tgtEl>
                                          <p:spTgt spid="86"/>
                                        </p:tgtEl>
                                        <p:attrNameLst>
                                          <p:attrName>ppt_y</p:attrName>
                                        </p:attrNameLst>
                                      </p:cBhvr>
                                      <p:tavLst>
                                        <p:tav tm="0">
                                          <p:val>
                                            <p:strVal val="#ppt_y+.1"/>
                                          </p:val>
                                        </p:tav>
                                        <p:tav tm="100000">
                                          <p:val>
                                            <p:strVal val="#ppt_y"/>
                                          </p:val>
                                        </p:tav>
                                      </p:tavLst>
                                    </p:anim>
                                  </p:childTnLst>
                                </p:cTn>
                              </p:par>
                              <p:par>
                                <p:cTn id="364" presetID="42" presetClass="entr" presetSubtype="0" fill="hold" grpId="0" nodeType="withEffect">
                                  <p:stCondLst>
                                    <p:cond delay="0"/>
                                  </p:stCondLst>
                                  <p:childTnLst>
                                    <p:set>
                                      <p:cBhvr>
                                        <p:cTn id="365" dur="1" fill="hold">
                                          <p:stCondLst>
                                            <p:cond delay="0"/>
                                          </p:stCondLst>
                                        </p:cTn>
                                        <p:tgtEl>
                                          <p:spTgt spid="87"/>
                                        </p:tgtEl>
                                        <p:attrNameLst>
                                          <p:attrName>style.visibility</p:attrName>
                                        </p:attrNameLst>
                                      </p:cBhvr>
                                      <p:to>
                                        <p:strVal val="visible"/>
                                      </p:to>
                                    </p:set>
                                    <p:animEffect transition="in" filter="fade">
                                      <p:cBhvr>
                                        <p:cTn id="366" dur="1000"/>
                                        <p:tgtEl>
                                          <p:spTgt spid="87"/>
                                        </p:tgtEl>
                                      </p:cBhvr>
                                    </p:animEffect>
                                    <p:anim calcmode="lin" valueType="num">
                                      <p:cBhvr>
                                        <p:cTn id="367" dur="1000" fill="hold"/>
                                        <p:tgtEl>
                                          <p:spTgt spid="87"/>
                                        </p:tgtEl>
                                        <p:attrNameLst>
                                          <p:attrName>ppt_x</p:attrName>
                                        </p:attrNameLst>
                                      </p:cBhvr>
                                      <p:tavLst>
                                        <p:tav tm="0">
                                          <p:val>
                                            <p:strVal val="#ppt_x"/>
                                          </p:val>
                                        </p:tav>
                                        <p:tav tm="100000">
                                          <p:val>
                                            <p:strVal val="#ppt_x"/>
                                          </p:val>
                                        </p:tav>
                                      </p:tavLst>
                                    </p:anim>
                                    <p:anim calcmode="lin" valueType="num">
                                      <p:cBhvr>
                                        <p:cTn id="368" dur="1000" fill="hold"/>
                                        <p:tgtEl>
                                          <p:spTgt spid="87"/>
                                        </p:tgtEl>
                                        <p:attrNameLst>
                                          <p:attrName>ppt_y</p:attrName>
                                        </p:attrNameLst>
                                      </p:cBhvr>
                                      <p:tavLst>
                                        <p:tav tm="0">
                                          <p:val>
                                            <p:strVal val="#ppt_y+.1"/>
                                          </p:val>
                                        </p:tav>
                                        <p:tav tm="100000">
                                          <p:val>
                                            <p:strVal val="#ppt_y"/>
                                          </p:val>
                                        </p:tav>
                                      </p:tavLst>
                                    </p:anim>
                                  </p:childTnLst>
                                </p:cTn>
                              </p:par>
                              <p:par>
                                <p:cTn id="369" presetID="42" presetClass="entr" presetSubtype="0" fill="hold" grpId="0" nodeType="withEffect">
                                  <p:stCondLst>
                                    <p:cond delay="0"/>
                                  </p:stCondLst>
                                  <p:childTnLst>
                                    <p:set>
                                      <p:cBhvr>
                                        <p:cTn id="370" dur="1" fill="hold">
                                          <p:stCondLst>
                                            <p:cond delay="0"/>
                                          </p:stCondLst>
                                        </p:cTn>
                                        <p:tgtEl>
                                          <p:spTgt spid="88"/>
                                        </p:tgtEl>
                                        <p:attrNameLst>
                                          <p:attrName>style.visibility</p:attrName>
                                        </p:attrNameLst>
                                      </p:cBhvr>
                                      <p:to>
                                        <p:strVal val="visible"/>
                                      </p:to>
                                    </p:set>
                                    <p:animEffect transition="in" filter="fade">
                                      <p:cBhvr>
                                        <p:cTn id="371" dur="1000"/>
                                        <p:tgtEl>
                                          <p:spTgt spid="88"/>
                                        </p:tgtEl>
                                      </p:cBhvr>
                                    </p:animEffect>
                                    <p:anim calcmode="lin" valueType="num">
                                      <p:cBhvr>
                                        <p:cTn id="372" dur="1000" fill="hold"/>
                                        <p:tgtEl>
                                          <p:spTgt spid="88"/>
                                        </p:tgtEl>
                                        <p:attrNameLst>
                                          <p:attrName>ppt_x</p:attrName>
                                        </p:attrNameLst>
                                      </p:cBhvr>
                                      <p:tavLst>
                                        <p:tav tm="0">
                                          <p:val>
                                            <p:strVal val="#ppt_x"/>
                                          </p:val>
                                        </p:tav>
                                        <p:tav tm="100000">
                                          <p:val>
                                            <p:strVal val="#ppt_x"/>
                                          </p:val>
                                        </p:tav>
                                      </p:tavLst>
                                    </p:anim>
                                    <p:anim calcmode="lin" valueType="num">
                                      <p:cBhvr>
                                        <p:cTn id="373" dur="1000" fill="hold"/>
                                        <p:tgtEl>
                                          <p:spTgt spid="88"/>
                                        </p:tgtEl>
                                        <p:attrNameLst>
                                          <p:attrName>ppt_y</p:attrName>
                                        </p:attrNameLst>
                                      </p:cBhvr>
                                      <p:tavLst>
                                        <p:tav tm="0">
                                          <p:val>
                                            <p:strVal val="#ppt_y+.1"/>
                                          </p:val>
                                        </p:tav>
                                        <p:tav tm="100000">
                                          <p:val>
                                            <p:strVal val="#ppt_y"/>
                                          </p:val>
                                        </p:tav>
                                      </p:tavLst>
                                    </p:anim>
                                  </p:childTnLst>
                                </p:cTn>
                              </p:par>
                              <p:par>
                                <p:cTn id="374" presetID="42" presetClass="entr" presetSubtype="0" fill="hold" grpId="0" nodeType="withEffect">
                                  <p:stCondLst>
                                    <p:cond delay="0"/>
                                  </p:stCondLst>
                                  <p:childTnLst>
                                    <p:set>
                                      <p:cBhvr>
                                        <p:cTn id="375" dur="1" fill="hold">
                                          <p:stCondLst>
                                            <p:cond delay="0"/>
                                          </p:stCondLst>
                                        </p:cTn>
                                        <p:tgtEl>
                                          <p:spTgt spid="89"/>
                                        </p:tgtEl>
                                        <p:attrNameLst>
                                          <p:attrName>style.visibility</p:attrName>
                                        </p:attrNameLst>
                                      </p:cBhvr>
                                      <p:to>
                                        <p:strVal val="visible"/>
                                      </p:to>
                                    </p:set>
                                    <p:animEffect transition="in" filter="fade">
                                      <p:cBhvr>
                                        <p:cTn id="376" dur="1000"/>
                                        <p:tgtEl>
                                          <p:spTgt spid="89"/>
                                        </p:tgtEl>
                                      </p:cBhvr>
                                    </p:animEffect>
                                    <p:anim calcmode="lin" valueType="num">
                                      <p:cBhvr>
                                        <p:cTn id="377" dur="1000" fill="hold"/>
                                        <p:tgtEl>
                                          <p:spTgt spid="89"/>
                                        </p:tgtEl>
                                        <p:attrNameLst>
                                          <p:attrName>ppt_x</p:attrName>
                                        </p:attrNameLst>
                                      </p:cBhvr>
                                      <p:tavLst>
                                        <p:tav tm="0">
                                          <p:val>
                                            <p:strVal val="#ppt_x"/>
                                          </p:val>
                                        </p:tav>
                                        <p:tav tm="100000">
                                          <p:val>
                                            <p:strVal val="#ppt_x"/>
                                          </p:val>
                                        </p:tav>
                                      </p:tavLst>
                                    </p:anim>
                                    <p:anim calcmode="lin" valueType="num">
                                      <p:cBhvr>
                                        <p:cTn id="378" dur="1000" fill="hold"/>
                                        <p:tgtEl>
                                          <p:spTgt spid="89"/>
                                        </p:tgtEl>
                                        <p:attrNameLst>
                                          <p:attrName>ppt_y</p:attrName>
                                        </p:attrNameLst>
                                      </p:cBhvr>
                                      <p:tavLst>
                                        <p:tav tm="0">
                                          <p:val>
                                            <p:strVal val="#ppt_y+.1"/>
                                          </p:val>
                                        </p:tav>
                                        <p:tav tm="100000">
                                          <p:val>
                                            <p:strVal val="#ppt_y"/>
                                          </p:val>
                                        </p:tav>
                                      </p:tavLst>
                                    </p:anim>
                                  </p:childTnLst>
                                </p:cTn>
                              </p:par>
                              <p:par>
                                <p:cTn id="379" presetID="42" presetClass="entr" presetSubtype="0" fill="hold" grpId="0" nodeType="withEffect">
                                  <p:stCondLst>
                                    <p:cond delay="0"/>
                                  </p:stCondLst>
                                  <p:childTnLst>
                                    <p:set>
                                      <p:cBhvr>
                                        <p:cTn id="380" dur="1" fill="hold">
                                          <p:stCondLst>
                                            <p:cond delay="0"/>
                                          </p:stCondLst>
                                        </p:cTn>
                                        <p:tgtEl>
                                          <p:spTgt spid="90"/>
                                        </p:tgtEl>
                                        <p:attrNameLst>
                                          <p:attrName>style.visibility</p:attrName>
                                        </p:attrNameLst>
                                      </p:cBhvr>
                                      <p:to>
                                        <p:strVal val="visible"/>
                                      </p:to>
                                    </p:set>
                                    <p:animEffect transition="in" filter="fade">
                                      <p:cBhvr>
                                        <p:cTn id="381" dur="1000"/>
                                        <p:tgtEl>
                                          <p:spTgt spid="90"/>
                                        </p:tgtEl>
                                      </p:cBhvr>
                                    </p:animEffect>
                                    <p:anim calcmode="lin" valueType="num">
                                      <p:cBhvr>
                                        <p:cTn id="382" dur="1000" fill="hold"/>
                                        <p:tgtEl>
                                          <p:spTgt spid="90"/>
                                        </p:tgtEl>
                                        <p:attrNameLst>
                                          <p:attrName>ppt_x</p:attrName>
                                        </p:attrNameLst>
                                      </p:cBhvr>
                                      <p:tavLst>
                                        <p:tav tm="0">
                                          <p:val>
                                            <p:strVal val="#ppt_x"/>
                                          </p:val>
                                        </p:tav>
                                        <p:tav tm="100000">
                                          <p:val>
                                            <p:strVal val="#ppt_x"/>
                                          </p:val>
                                        </p:tav>
                                      </p:tavLst>
                                    </p:anim>
                                    <p:anim calcmode="lin" valueType="num">
                                      <p:cBhvr>
                                        <p:cTn id="383" dur="1000" fill="hold"/>
                                        <p:tgtEl>
                                          <p:spTgt spid="90"/>
                                        </p:tgtEl>
                                        <p:attrNameLst>
                                          <p:attrName>ppt_y</p:attrName>
                                        </p:attrNameLst>
                                      </p:cBhvr>
                                      <p:tavLst>
                                        <p:tav tm="0">
                                          <p:val>
                                            <p:strVal val="#ppt_y+.1"/>
                                          </p:val>
                                        </p:tav>
                                        <p:tav tm="100000">
                                          <p:val>
                                            <p:strVal val="#ppt_y"/>
                                          </p:val>
                                        </p:tav>
                                      </p:tavLst>
                                    </p:anim>
                                  </p:childTnLst>
                                </p:cTn>
                              </p:par>
                              <p:par>
                                <p:cTn id="384" presetID="42" presetClass="entr" presetSubtype="0" fill="hold" grpId="0" nodeType="withEffect">
                                  <p:stCondLst>
                                    <p:cond delay="0"/>
                                  </p:stCondLst>
                                  <p:childTnLst>
                                    <p:set>
                                      <p:cBhvr>
                                        <p:cTn id="385" dur="1" fill="hold">
                                          <p:stCondLst>
                                            <p:cond delay="0"/>
                                          </p:stCondLst>
                                        </p:cTn>
                                        <p:tgtEl>
                                          <p:spTgt spid="91"/>
                                        </p:tgtEl>
                                        <p:attrNameLst>
                                          <p:attrName>style.visibility</p:attrName>
                                        </p:attrNameLst>
                                      </p:cBhvr>
                                      <p:to>
                                        <p:strVal val="visible"/>
                                      </p:to>
                                    </p:set>
                                    <p:animEffect transition="in" filter="fade">
                                      <p:cBhvr>
                                        <p:cTn id="386" dur="1000"/>
                                        <p:tgtEl>
                                          <p:spTgt spid="91"/>
                                        </p:tgtEl>
                                      </p:cBhvr>
                                    </p:animEffect>
                                    <p:anim calcmode="lin" valueType="num">
                                      <p:cBhvr>
                                        <p:cTn id="387" dur="1000" fill="hold"/>
                                        <p:tgtEl>
                                          <p:spTgt spid="91"/>
                                        </p:tgtEl>
                                        <p:attrNameLst>
                                          <p:attrName>ppt_x</p:attrName>
                                        </p:attrNameLst>
                                      </p:cBhvr>
                                      <p:tavLst>
                                        <p:tav tm="0">
                                          <p:val>
                                            <p:strVal val="#ppt_x"/>
                                          </p:val>
                                        </p:tav>
                                        <p:tav tm="100000">
                                          <p:val>
                                            <p:strVal val="#ppt_x"/>
                                          </p:val>
                                        </p:tav>
                                      </p:tavLst>
                                    </p:anim>
                                    <p:anim calcmode="lin" valueType="num">
                                      <p:cBhvr>
                                        <p:cTn id="388" dur="1000" fill="hold"/>
                                        <p:tgtEl>
                                          <p:spTgt spid="91"/>
                                        </p:tgtEl>
                                        <p:attrNameLst>
                                          <p:attrName>ppt_y</p:attrName>
                                        </p:attrNameLst>
                                      </p:cBhvr>
                                      <p:tavLst>
                                        <p:tav tm="0">
                                          <p:val>
                                            <p:strVal val="#ppt_y+.1"/>
                                          </p:val>
                                        </p:tav>
                                        <p:tav tm="100000">
                                          <p:val>
                                            <p:strVal val="#ppt_y"/>
                                          </p:val>
                                        </p:tav>
                                      </p:tavLst>
                                    </p:anim>
                                  </p:childTnLst>
                                </p:cTn>
                              </p:par>
                              <p:par>
                                <p:cTn id="389" presetID="42" presetClass="entr" presetSubtype="0" fill="hold" grpId="0" nodeType="withEffect">
                                  <p:stCondLst>
                                    <p:cond delay="0"/>
                                  </p:stCondLst>
                                  <p:childTnLst>
                                    <p:set>
                                      <p:cBhvr>
                                        <p:cTn id="390" dur="1" fill="hold">
                                          <p:stCondLst>
                                            <p:cond delay="0"/>
                                          </p:stCondLst>
                                        </p:cTn>
                                        <p:tgtEl>
                                          <p:spTgt spid="92"/>
                                        </p:tgtEl>
                                        <p:attrNameLst>
                                          <p:attrName>style.visibility</p:attrName>
                                        </p:attrNameLst>
                                      </p:cBhvr>
                                      <p:to>
                                        <p:strVal val="visible"/>
                                      </p:to>
                                    </p:set>
                                    <p:animEffect transition="in" filter="fade">
                                      <p:cBhvr>
                                        <p:cTn id="391" dur="1000"/>
                                        <p:tgtEl>
                                          <p:spTgt spid="92"/>
                                        </p:tgtEl>
                                      </p:cBhvr>
                                    </p:animEffect>
                                    <p:anim calcmode="lin" valueType="num">
                                      <p:cBhvr>
                                        <p:cTn id="392" dur="1000" fill="hold"/>
                                        <p:tgtEl>
                                          <p:spTgt spid="92"/>
                                        </p:tgtEl>
                                        <p:attrNameLst>
                                          <p:attrName>ppt_x</p:attrName>
                                        </p:attrNameLst>
                                      </p:cBhvr>
                                      <p:tavLst>
                                        <p:tav tm="0">
                                          <p:val>
                                            <p:strVal val="#ppt_x"/>
                                          </p:val>
                                        </p:tav>
                                        <p:tav tm="100000">
                                          <p:val>
                                            <p:strVal val="#ppt_x"/>
                                          </p:val>
                                        </p:tav>
                                      </p:tavLst>
                                    </p:anim>
                                    <p:anim calcmode="lin" valueType="num">
                                      <p:cBhvr>
                                        <p:cTn id="393" dur="1000" fill="hold"/>
                                        <p:tgtEl>
                                          <p:spTgt spid="92"/>
                                        </p:tgtEl>
                                        <p:attrNameLst>
                                          <p:attrName>ppt_y</p:attrName>
                                        </p:attrNameLst>
                                      </p:cBhvr>
                                      <p:tavLst>
                                        <p:tav tm="0">
                                          <p:val>
                                            <p:strVal val="#ppt_y+.1"/>
                                          </p:val>
                                        </p:tav>
                                        <p:tav tm="100000">
                                          <p:val>
                                            <p:strVal val="#ppt_y"/>
                                          </p:val>
                                        </p:tav>
                                      </p:tavLst>
                                    </p:anim>
                                  </p:childTnLst>
                                </p:cTn>
                              </p:par>
                              <p:par>
                                <p:cTn id="394" presetID="42" presetClass="entr" presetSubtype="0" fill="hold" grpId="0" nodeType="withEffect">
                                  <p:stCondLst>
                                    <p:cond delay="0"/>
                                  </p:stCondLst>
                                  <p:childTnLst>
                                    <p:set>
                                      <p:cBhvr>
                                        <p:cTn id="395" dur="1" fill="hold">
                                          <p:stCondLst>
                                            <p:cond delay="0"/>
                                          </p:stCondLst>
                                        </p:cTn>
                                        <p:tgtEl>
                                          <p:spTgt spid="93"/>
                                        </p:tgtEl>
                                        <p:attrNameLst>
                                          <p:attrName>style.visibility</p:attrName>
                                        </p:attrNameLst>
                                      </p:cBhvr>
                                      <p:to>
                                        <p:strVal val="visible"/>
                                      </p:to>
                                    </p:set>
                                    <p:animEffect transition="in" filter="fade">
                                      <p:cBhvr>
                                        <p:cTn id="396" dur="1000"/>
                                        <p:tgtEl>
                                          <p:spTgt spid="93"/>
                                        </p:tgtEl>
                                      </p:cBhvr>
                                    </p:animEffect>
                                    <p:anim calcmode="lin" valueType="num">
                                      <p:cBhvr>
                                        <p:cTn id="397" dur="1000" fill="hold"/>
                                        <p:tgtEl>
                                          <p:spTgt spid="93"/>
                                        </p:tgtEl>
                                        <p:attrNameLst>
                                          <p:attrName>ppt_x</p:attrName>
                                        </p:attrNameLst>
                                      </p:cBhvr>
                                      <p:tavLst>
                                        <p:tav tm="0">
                                          <p:val>
                                            <p:strVal val="#ppt_x"/>
                                          </p:val>
                                        </p:tav>
                                        <p:tav tm="100000">
                                          <p:val>
                                            <p:strVal val="#ppt_x"/>
                                          </p:val>
                                        </p:tav>
                                      </p:tavLst>
                                    </p:anim>
                                    <p:anim calcmode="lin" valueType="num">
                                      <p:cBhvr>
                                        <p:cTn id="398"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624490" y="180212"/>
            <a:ext cx="11114469" cy="400110"/>
          </a:xfrm>
          <a:prstGeom prst="rect">
            <a:avLst/>
          </a:prstGeom>
          <a:noFill/>
        </p:spPr>
        <p:txBody>
          <a:bodyPr wrap="square" rtlCol="0">
            <a:spAutoFit/>
          </a:bodyPr>
          <a:lstStyle/>
          <a:p>
            <a:r>
              <a:rPr lang="en-US" sz="2000" b="1" dirty="0"/>
              <a:t>5) Draw the removed and rotated section at A- A and B-B.</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572" y="-158897"/>
            <a:ext cx="9250856" cy="6697809"/>
          </a:xfrm>
          <a:prstGeom prst="rect">
            <a:avLst/>
          </a:prstGeom>
        </p:spPr>
      </p:pic>
    </p:spTree>
    <p:extLst>
      <p:ext uri="{BB962C8B-B14F-4D97-AF65-F5344CB8AC3E}">
        <p14:creationId xmlns:p14="http://schemas.microsoft.com/office/powerpoint/2010/main" val="40696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280219" y="117987"/>
            <a:ext cx="3864077" cy="369332"/>
          </a:xfrm>
          <a:prstGeom prst="rect">
            <a:avLst/>
          </a:prstGeom>
          <a:noFill/>
        </p:spPr>
        <p:txBody>
          <a:bodyPr wrap="square" rtlCol="0">
            <a:spAutoFit/>
          </a:bodyPr>
          <a:lstStyle/>
          <a:p>
            <a:r>
              <a:rPr lang="en-US" dirty="0"/>
              <a:t>3D Visualization: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168" y="302653"/>
            <a:ext cx="6001588" cy="377242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022" y="1728440"/>
            <a:ext cx="4448796" cy="278168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7988" y="3438857"/>
            <a:ext cx="2876951" cy="1838582"/>
          </a:xfrm>
          <a:prstGeom prst="rect">
            <a:avLst/>
          </a:prstGeom>
        </p:spPr>
      </p:pic>
    </p:spTree>
    <p:extLst>
      <p:ext uri="{BB962C8B-B14F-4D97-AF65-F5344CB8AC3E}">
        <p14:creationId xmlns:p14="http://schemas.microsoft.com/office/powerpoint/2010/main" val="151320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6" name="Freeform 5"/>
          <p:cNvSpPr>
            <a:spLocks/>
          </p:cNvSpPr>
          <p:nvPr/>
        </p:nvSpPr>
        <p:spPr bwMode="auto">
          <a:xfrm>
            <a:off x="1201737" y="641350"/>
            <a:ext cx="2116138" cy="2119313"/>
          </a:xfrm>
          <a:custGeom>
            <a:avLst/>
            <a:gdLst>
              <a:gd name="T0" fmla="*/ 2664 w 2666"/>
              <a:gd name="T1" fmla="*/ 1262 h 2669"/>
              <a:gd name="T2" fmla="*/ 2648 w 2666"/>
              <a:gd name="T3" fmla="*/ 1117 h 2669"/>
              <a:gd name="T4" fmla="*/ 2616 w 2666"/>
              <a:gd name="T5" fmla="*/ 974 h 2669"/>
              <a:gd name="T6" fmla="*/ 2569 w 2666"/>
              <a:gd name="T7" fmla="*/ 836 h 2669"/>
              <a:gd name="T8" fmla="*/ 2508 w 2666"/>
              <a:gd name="T9" fmla="*/ 704 h 2669"/>
              <a:gd name="T10" fmla="*/ 2432 w 2666"/>
              <a:gd name="T11" fmla="*/ 580 h 2669"/>
              <a:gd name="T12" fmla="*/ 2344 w 2666"/>
              <a:gd name="T13" fmla="*/ 464 h 2669"/>
              <a:gd name="T14" fmla="*/ 2243 w 2666"/>
              <a:gd name="T15" fmla="*/ 358 h 2669"/>
              <a:gd name="T16" fmla="*/ 2130 w 2666"/>
              <a:gd name="T17" fmla="*/ 265 h 2669"/>
              <a:gd name="T18" fmla="*/ 2010 w 2666"/>
              <a:gd name="T19" fmla="*/ 184 h 2669"/>
              <a:gd name="T20" fmla="*/ 1881 w 2666"/>
              <a:gd name="T21" fmla="*/ 117 h 2669"/>
              <a:gd name="T22" fmla="*/ 1744 w 2666"/>
              <a:gd name="T23" fmla="*/ 65 h 2669"/>
              <a:gd name="T24" fmla="*/ 1604 w 2666"/>
              <a:gd name="T25" fmla="*/ 27 h 2669"/>
              <a:gd name="T26" fmla="*/ 1460 w 2666"/>
              <a:gd name="T27" fmla="*/ 6 h 2669"/>
              <a:gd name="T28" fmla="*/ 1315 w 2666"/>
              <a:gd name="T29" fmla="*/ 0 h 2669"/>
              <a:gd name="T30" fmla="*/ 1169 w 2666"/>
              <a:gd name="T31" fmla="*/ 9 h 2669"/>
              <a:gd name="T32" fmla="*/ 1026 w 2666"/>
              <a:gd name="T33" fmla="*/ 35 h 2669"/>
              <a:gd name="T34" fmla="*/ 886 w 2666"/>
              <a:gd name="T35" fmla="*/ 77 h 2669"/>
              <a:gd name="T36" fmla="*/ 752 w 2666"/>
              <a:gd name="T37" fmla="*/ 133 h 2669"/>
              <a:gd name="T38" fmla="*/ 625 w 2666"/>
              <a:gd name="T39" fmla="*/ 204 h 2669"/>
              <a:gd name="T40" fmla="*/ 506 w 2666"/>
              <a:gd name="T41" fmla="*/ 287 h 2669"/>
              <a:gd name="T42" fmla="*/ 397 w 2666"/>
              <a:gd name="T43" fmla="*/ 384 h 2669"/>
              <a:gd name="T44" fmla="*/ 299 w 2666"/>
              <a:gd name="T45" fmla="*/ 492 h 2669"/>
              <a:gd name="T46" fmla="*/ 214 w 2666"/>
              <a:gd name="T47" fmla="*/ 611 h 2669"/>
              <a:gd name="T48" fmla="*/ 141 w 2666"/>
              <a:gd name="T49" fmla="*/ 736 h 2669"/>
              <a:gd name="T50" fmla="*/ 83 w 2666"/>
              <a:gd name="T51" fmla="*/ 869 h 2669"/>
              <a:gd name="T52" fmla="*/ 40 w 2666"/>
              <a:gd name="T53" fmla="*/ 1009 h 2669"/>
              <a:gd name="T54" fmla="*/ 13 w 2666"/>
              <a:gd name="T55" fmla="*/ 1152 h 2669"/>
              <a:gd name="T56" fmla="*/ 0 w 2666"/>
              <a:gd name="T57" fmla="*/ 1297 h 2669"/>
              <a:gd name="T58" fmla="*/ 4 w 2666"/>
              <a:gd name="T59" fmla="*/ 1444 h 2669"/>
              <a:gd name="T60" fmla="*/ 24 w 2666"/>
              <a:gd name="T61" fmla="*/ 1588 h 2669"/>
              <a:gd name="T62" fmla="*/ 59 w 2666"/>
              <a:gd name="T63" fmla="*/ 1730 h 2669"/>
              <a:gd name="T64" fmla="*/ 111 w 2666"/>
              <a:gd name="T65" fmla="*/ 1866 h 2669"/>
              <a:gd name="T66" fmla="*/ 175 w 2666"/>
              <a:gd name="T67" fmla="*/ 1997 h 2669"/>
              <a:gd name="T68" fmla="*/ 254 w 2666"/>
              <a:gd name="T69" fmla="*/ 2119 h 2669"/>
              <a:gd name="T70" fmla="*/ 345 w 2666"/>
              <a:gd name="T71" fmla="*/ 2231 h 2669"/>
              <a:gd name="T72" fmla="*/ 450 w 2666"/>
              <a:gd name="T73" fmla="*/ 2334 h 2669"/>
              <a:gd name="T74" fmla="*/ 564 w 2666"/>
              <a:gd name="T75" fmla="*/ 2424 h 2669"/>
              <a:gd name="T76" fmla="*/ 688 w 2666"/>
              <a:gd name="T77" fmla="*/ 2502 h 2669"/>
              <a:gd name="T78" fmla="*/ 818 w 2666"/>
              <a:gd name="T79" fmla="*/ 2566 h 2669"/>
              <a:gd name="T80" fmla="*/ 955 w 2666"/>
              <a:gd name="T81" fmla="*/ 2614 h 2669"/>
              <a:gd name="T82" fmla="*/ 1098 w 2666"/>
              <a:gd name="T83" fmla="*/ 2648 h 2669"/>
              <a:gd name="T84" fmla="*/ 1241 w 2666"/>
              <a:gd name="T85" fmla="*/ 2666 h 2669"/>
              <a:gd name="T86" fmla="*/ 1387 w 2666"/>
              <a:gd name="T87" fmla="*/ 2667 h 2669"/>
              <a:gd name="T88" fmla="*/ 1532 w 2666"/>
              <a:gd name="T89" fmla="*/ 2654 h 2669"/>
              <a:gd name="T90" fmla="*/ 1675 w 2666"/>
              <a:gd name="T91" fmla="*/ 2624 h 2669"/>
              <a:gd name="T92" fmla="*/ 1813 w 2666"/>
              <a:gd name="T93" fmla="*/ 2579 h 2669"/>
              <a:gd name="T94" fmla="*/ 1945 w 2666"/>
              <a:gd name="T95" fmla="*/ 2519 h 2669"/>
              <a:gd name="T96" fmla="*/ 2071 w 2666"/>
              <a:gd name="T97" fmla="*/ 2445 h 2669"/>
              <a:gd name="T98" fmla="*/ 2188 w 2666"/>
              <a:gd name="T99" fmla="*/ 2358 h 2669"/>
              <a:gd name="T100" fmla="*/ 2294 w 2666"/>
              <a:gd name="T101" fmla="*/ 2259 h 2669"/>
              <a:gd name="T102" fmla="*/ 2389 w 2666"/>
              <a:gd name="T103" fmla="*/ 2148 h 2669"/>
              <a:gd name="T104" fmla="*/ 2471 w 2666"/>
              <a:gd name="T105" fmla="*/ 2027 h 2669"/>
              <a:gd name="T106" fmla="*/ 2540 w 2666"/>
              <a:gd name="T107" fmla="*/ 1899 h 2669"/>
              <a:gd name="T108" fmla="*/ 2595 w 2666"/>
              <a:gd name="T109" fmla="*/ 1764 h 2669"/>
              <a:gd name="T110" fmla="*/ 2633 w 2666"/>
              <a:gd name="T111" fmla="*/ 1624 h 2669"/>
              <a:gd name="T112" fmla="*/ 2658 w 2666"/>
              <a:gd name="T113" fmla="*/ 1481 h 2669"/>
              <a:gd name="T114" fmla="*/ 2666 w 2666"/>
              <a:gd name="T115" fmla="*/ 1334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66" h="2669">
                <a:moveTo>
                  <a:pt x="2666" y="1334"/>
                </a:moveTo>
                <a:lnTo>
                  <a:pt x="2664" y="1262"/>
                </a:lnTo>
                <a:lnTo>
                  <a:pt x="2658" y="1188"/>
                </a:lnTo>
                <a:lnTo>
                  <a:pt x="2648" y="1117"/>
                </a:lnTo>
                <a:lnTo>
                  <a:pt x="2633" y="1045"/>
                </a:lnTo>
                <a:lnTo>
                  <a:pt x="2616" y="974"/>
                </a:lnTo>
                <a:lnTo>
                  <a:pt x="2595" y="905"/>
                </a:lnTo>
                <a:lnTo>
                  <a:pt x="2569" y="836"/>
                </a:lnTo>
                <a:lnTo>
                  <a:pt x="2540" y="770"/>
                </a:lnTo>
                <a:lnTo>
                  <a:pt x="2508" y="704"/>
                </a:lnTo>
                <a:lnTo>
                  <a:pt x="2471" y="641"/>
                </a:lnTo>
                <a:lnTo>
                  <a:pt x="2432" y="580"/>
                </a:lnTo>
                <a:lnTo>
                  <a:pt x="2389" y="521"/>
                </a:lnTo>
                <a:lnTo>
                  <a:pt x="2344" y="464"/>
                </a:lnTo>
                <a:lnTo>
                  <a:pt x="2294" y="410"/>
                </a:lnTo>
                <a:lnTo>
                  <a:pt x="2243" y="358"/>
                </a:lnTo>
                <a:lnTo>
                  <a:pt x="2188" y="310"/>
                </a:lnTo>
                <a:lnTo>
                  <a:pt x="2130" y="265"/>
                </a:lnTo>
                <a:lnTo>
                  <a:pt x="2071" y="223"/>
                </a:lnTo>
                <a:lnTo>
                  <a:pt x="2010" y="184"/>
                </a:lnTo>
                <a:lnTo>
                  <a:pt x="1945" y="149"/>
                </a:lnTo>
                <a:lnTo>
                  <a:pt x="1881" y="117"/>
                </a:lnTo>
                <a:lnTo>
                  <a:pt x="1813" y="90"/>
                </a:lnTo>
                <a:lnTo>
                  <a:pt x="1744" y="65"/>
                </a:lnTo>
                <a:lnTo>
                  <a:pt x="1675" y="45"/>
                </a:lnTo>
                <a:lnTo>
                  <a:pt x="1604" y="27"/>
                </a:lnTo>
                <a:lnTo>
                  <a:pt x="1532" y="14"/>
                </a:lnTo>
                <a:lnTo>
                  <a:pt x="1460" y="6"/>
                </a:lnTo>
                <a:lnTo>
                  <a:pt x="1387" y="1"/>
                </a:lnTo>
                <a:lnTo>
                  <a:pt x="1315" y="0"/>
                </a:lnTo>
                <a:lnTo>
                  <a:pt x="1241" y="3"/>
                </a:lnTo>
                <a:lnTo>
                  <a:pt x="1169" y="9"/>
                </a:lnTo>
                <a:lnTo>
                  <a:pt x="1098" y="20"/>
                </a:lnTo>
                <a:lnTo>
                  <a:pt x="1026" y="35"/>
                </a:lnTo>
                <a:lnTo>
                  <a:pt x="955" y="54"/>
                </a:lnTo>
                <a:lnTo>
                  <a:pt x="886" y="77"/>
                </a:lnTo>
                <a:lnTo>
                  <a:pt x="818" y="102"/>
                </a:lnTo>
                <a:lnTo>
                  <a:pt x="752" y="133"/>
                </a:lnTo>
                <a:lnTo>
                  <a:pt x="688" y="167"/>
                </a:lnTo>
                <a:lnTo>
                  <a:pt x="625" y="204"/>
                </a:lnTo>
                <a:lnTo>
                  <a:pt x="564" y="244"/>
                </a:lnTo>
                <a:lnTo>
                  <a:pt x="506" y="287"/>
                </a:lnTo>
                <a:lnTo>
                  <a:pt x="450" y="334"/>
                </a:lnTo>
                <a:lnTo>
                  <a:pt x="397" y="384"/>
                </a:lnTo>
                <a:lnTo>
                  <a:pt x="345" y="437"/>
                </a:lnTo>
                <a:lnTo>
                  <a:pt x="299" y="492"/>
                </a:lnTo>
                <a:lnTo>
                  <a:pt x="254" y="549"/>
                </a:lnTo>
                <a:lnTo>
                  <a:pt x="214" y="611"/>
                </a:lnTo>
                <a:lnTo>
                  <a:pt x="175" y="672"/>
                </a:lnTo>
                <a:lnTo>
                  <a:pt x="141" y="736"/>
                </a:lnTo>
                <a:lnTo>
                  <a:pt x="111" y="802"/>
                </a:lnTo>
                <a:lnTo>
                  <a:pt x="83" y="869"/>
                </a:lnTo>
                <a:lnTo>
                  <a:pt x="59" y="939"/>
                </a:lnTo>
                <a:lnTo>
                  <a:pt x="40" y="1009"/>
                </a:lnTo>
                <a:lnTo>
                  <a:pt x="24" y="1080"/>
                </a:lnTo>
                <a:lnTo>
                  <a:pt x="13" y="1152"/>
                </a:lnTo>
                <a:lnTo>
                  <a:pt x="4" y="1225"/>
                </a:lnTo>
                <a:lnTo>
                  <a:pt x="0" y="1297"/>
                </a:lnTo>
                <a:lnTo>
                  <a:pt x="0" y="1371"/>
                </a:lnTo>
                <a:lnTo>
                  <a:pt x="4" y="1444"/>
                </a:lnTo>
                <a:lnTo>
                  <a:pt x="13" y="1516"/>
                </a:lnTo>
                <a:lnTo>
                  <a:pt x="24" y="1588"/>
                </a:lnTo>
                <a:lnTo>
                  <a:pt x="40" y="1659"/>
                </a:lnTo>
                <a:lnTo>
                  <a:pt x="59" y="1730"/>
                </a:lnTo>
                <a:lnTo>
                  <a:pt x="83" y="1799"/>
                </a:lnTo>
                <a:lnTo>
                  <a:pt x="111" y="1866"/>
                </a:lnTo>
                <a:lnTo>
                  <a:pt x="141" y="1932"/>
                </a:lnTo>
                <a:lnTo>
                  <a:pt x="175" y="1997"/>
                </a:lnTo>
                <a:lnTo>
                  <a:pt x="214" y="2058"/>
                </a:lnTo>
                <a:lnTo>
                  <a:pt x="254" y="2119"/>
                </a:lnTo>
                <a:lnTo>
                  <a:pt x="299" y="2177"/>
                </a:lnTo>
                <a:lnTo>
                  <a:pt x="345" y="2231"/>
                </a:lnTo>
                <a:lnTo>
                  <a:pt x="397" y="2284"/>
                </a:lnTo>
                <a:lnTo>
                  <a:pt x="450" y="2334"/>
                </a:lnTo>
                <a:lnTo>
                  <a:pt x="506" y="2381"/>
                </a:lnTo>
                <a:lnTo>
                  <a:pt x="564" y="2424"/>
                </a:lnTo>
                <a:lnTo>
                  <a:pt x="625" y="2465"/>
                </a:lnTo>
                <a:lnTo>
                  <a:pt x="688" y="2502"/>
                </a:lnTo>
                <a:lnTo>
                  <a:pt x="752" y="2535"/>
                </a:lnTo>
                <a:lnTo>
                  <a:pt x="818" y="2566"/>
                </a:lnTo>
                <a:lnTo>
                  <a:pt x="886" y="2592"/>
                </a:lnTo>
                <a:lnTo>
                  <a:pt x="955" y="2614"/>
                </a:lnTo>
                <a:lnTo>
                  <a:pt x="1026" y="2633"/>
                </a:lnTo>
                <a:lnTo>
                  <a:pt x="1098" y="2648"/>
                </a:lnTo>
                <a:lnTo>
                  <a:pt x="1169" y="2659"/>
                </a:lnTo>
                <a:lnTo>
                  <a:pt x="1241" y="2666"/>
                </a:lnTo>
                <a:lnTo>
                  <a:pt x="1315" y="2669"/>
                </a:lnTo>
                <a:lnTo>
                  <a:pt x="1387" y="2667"/>
                </a:lnTo>
                <a:lnTo>
                  <a:pt x="1460" y="2662"/>
                </a:lnTo>
                <a:lnTo>
                  <a:pt x="1532" y="2654"/>
                </a:lnTo>
                <a:lnTo>
                  <a:pt x="1604" y="2641"/>
                </a:lnTo>
                <a:lnTo>
                  <a:pt x="1675" y="2624"/>
                </a:lnTo>
                <a:lnTo>
                  <a:pt x="1744" y="2603"/>
                </a:lnTo>
                <a:lnTo>
                  <a:pt x="1813" y="2579"/>
                </a:lnTo>
                <a:lnTo>
                  <a:pt x="1881" y="2551"/>
                </a:lnTo>
                <a:lnTo>
                  <a:pt x="1945" y="2519"/>
                </a:lnTo>
                <a:lnTo>
                  <a:pt x="2010" y="2484"/>
                </a:lnTo>
                <a:lnTo>
                  <a:pt x="2071" y="2445"/>
                </a:lnTo>
                <a:lnTo>
                  <a:pt x="2130" y="2403"/>
                </a:lnTo>
                <a:lnTo>
                  <a:pt x="2188" y="2358"/>
                </a:lnTo>
                <a:lnTo>
                  <a:pt x="2243" y="2310"/>
                </a:lnTo>
                <a:lnTo>
                  <a:pt x="2294" y="2259"/>
                </a:lnTo>
                <a:lnTo>
                  <a:pt x="2344" y="2204"/>
                </a:lnTo>
                <a:lnTo>
                  <a:pt x="2389" y="2148"/>
                </a:lnTo>
                <a:lnTo>
                  <a:pt x="2432" y="2088"/>
                </a:lnTo>
                <a:lnTo>
                  <a:pt x="2471" y="2027"/>
                </a:lnTo>
                <a:lnTo>
                  <a:pt x="2508" y="1964"/>
                </a:lnTo>
                <a:lnTo>
                  <a:pt x="2540" y="1899"/>
                </a:lnTo>
                <a:lnTo>
                  <a:pt x="2569" y="1833"/>
                </a:lnTo>
                <a:lnTo>
                  <a:pt x="2595" y="1764"/>
                </a:lnTo>
                <a:lnTo>
                  <a:pt x="2616" y="1694"/>
                </a:lnTo>
                <a:lnTo>
                  <a:pt x="2633" y="1624"/>
                </a:lnTo>
                <a:lnTo>
                  <a:pt x="2648" y="1551"/>
                </a:lnTo>
                <a:lnTo>
                  <a:pt x="2658" y="1481"/>
                </a:lnTo>
                <a:lnTo>
                  <a:pt x="2664" y="1407"/>
                </a:lnTo>
                <a:lnTo>
                  <a:pt x="2666" y="1334"/>
                </a:lnTo>
                <a:close/>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Line 6"/>
          <p:cNvSpPr>
            <a:spLocks noChangeShapeType="1"/>
          </p:cNvSpPr>
          <p:nvPr/>
        </p:nvSpPr>
        <p:spPr bwMode="auto">
          <a:xfrm flipV="1">
            <a:off x="2259012" y="328613"/>
            <a:ext cx="0" cy="2922588"/>
          </a:xfrm>
          <a:prstGeom prst="line">
            <a:avLst/>
          </a:prstGeom>
          <a:noFill/>
          <a:ln w="254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7"/>
          <p:cNvSpPr>
            <a:spLocks noChangeShapeType="1"/>
          </p:cNvSpPr>
          <p:nvPr/>
        </p:nvSpPr>
        <p:spPr bwMode="auto">
          <a:xfrm>
            <a:off x="858837" y="1701800"/>
            <a:ext cx="2879725" cy="0"/>
          </a:xfrm>
          <a:prstGeom prst="line">
            <a:avLst/>
          </a:prstGeom>
          <a:noFill/>
          <a:ln w="254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8"/>
          <p:cNvSpPr>
            <a:spLocks noChangeShapeType="1"/>
          </p:cNvSpPr>
          <p:nvPr/>
        </p:nvSpPr>
        <p:spPr bwMode="auto">
          <a:xfrm>
            <a:off x="2259012" y="1995488"/>
            <a:ext cx="55880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9"/>
          <p:cNvSpPr>
            <a:spLocks noChangeShapeType="1"/>
          </p:cNvSpPr>
          <p:nvPr/>
        </p:nvSpPr>
        <p:spPr bwMode="auto">
          <a:xfrm>
            <a:off x="2259012" y="1406525"/>
            <a:ext cx="55880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10"/>
          <p:cNvSpPr>
            <a:spLocks noChangeShapeType="1"/>
          </p:cNvSpPr>
          <p:nvPr/>
        </p:nvSpPr>
        <p:spPr bwMode="auto">
          <a:xfrm>
            <a:off x="2970212" y="1230313"/>
            <a:ext cx="9556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3346450" y="1114425"/>
            <a:ext cx="96838" cy="238125"/>
          </a:xfrm>
          <a:custGeom>
            <a:avLst/>
            <a:gdLst>
              <a:gd name="T0" fmla="*/ 124 w 124"/>
              <a:gd name="T1" fmla="*/ 300 h 300"/>
              <a:gd name="T2" fmla="*/ 98 w 124"/>
              <a:gd name="T3" fmla="*/ 223 h 300"/>
              <a:gd name="T4" fmla="*/ 69 w 124"/>
              <a:gd name="T5" fmla="*/ 146 h 300"/>
              <a:gd name="T6" fmla="*/ 37 w 124"/>
              <a:gd name="T7" fmla="*/ 72 h 300"/>
              <a:gd name="T8" fmla="*/ 0 w 124"/>
              <a:gd name="T9" fmla="*/ 0 h 300"/>
            </a:gdLst>
            <a:ahLst/>
            <a:cxnLst>
              <a:cxn ang="0">
                <a:pos x="T0" y="T1"/>
              </a:cxn>
              <a:cxn ang="0">
                <a:pos x="T2" y="T3"/>
              </a:cxn>
              <a:cxn ang="0">
                <a:pos x="T4" y="T5"/>
              </a:cxn>
              <a:cxn ang="0">
                <a:pos x="T6" y="T7"/>
              </a:cxn>
              <a:cxn ang="0">
                <a:pos x="T8" y="T9"/>
              </a:cxn>
            </a:cxnLst>
            <a:rect l="0" t="0" r="r" b="b"/>
            <a:pathLst>
              <a:path w="124" h="300">
                <a:moveTo>
                  <a:pt x="124" y="300"/>
                </a:moveTo>
                <a:lnTo>
                  <a:pt x="98" y="223"/>
                </a:lnTo>
                <a:lnTo>
                  <a:pt x="69" y="146"/>
                </a:lnTo>
                <a:lnTo>
                  <a:pt x="37" y="72"/>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2"/>
          <p:cNvSpPr>
            <a:spLocks noChangeShapeType="1"/>
          </p:cNvSpPr>
          <p:nvPr/>
        </p:nvSpPr>
        <p:spPr bwMode="auto">
          <a:xfrm>
            <a:off x="3402012" y="1230313"/>
            <a:ext cx="0" cy="1762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3"/>
          <p:cNvSpPr>
            <a:spLocks noChangeShapeType="1"/>
          </p:cNvSpPr>
          <p:nvPr/>
        </p:nvSpPr>
        <p:spPr bwMode="auto">
          <a:xfrm flipV="1">
            <a:off x="2259012" y="1230313"/>
            <a:ext cx="1143000" cy="4714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3238500" y="1298575"/>
            <a:ext cx="163513" cy="107950"/>
          </a:xfrm>
          <a:custGeom>
            <a:avLst/>
            <a:gdLst>
              <a:gd name="T0" fmla="*/ 0 w 206"/>
              <a:gd name="T1" fmla="*/ 0 h 137"/>
              <a:gd name="T2" fmla="*/ 16 w 206"/>
              <a:gd name="T3" fmla="*/ 29 h 137"/>
              <a:gd name="T4" fmla="*/ 34 w 206"/>
              <a:gd name="T5" fmla="*/ 55 h 137"/>
              <a:gd name="T6" fmla="*/ 56 w 206"/>
              <a:gd name="T7" fmla="*/ 79 h 137"/>
              <a:gd name="T8" fmla="*/ 82 w 206"/>
              <a:gd name="T9" fmla="*/ 100 h 137"/>
              <a:gd name="T10" fmla="*/ 111 w 206"/>
              <a:gd name="T11" fmla="*/ 116 h 137"/>
              <a:gd name="T12" fmla="*/ 141 w 206"/>
              <a:gd name="T13" fmla="*/ 127 h 137"/>
              <a:gd name="T14" fmla="*/ 174 w 206"/>
              <a:gd name="T15" fmla="*/ 135 h 137"/>
              <a:gd name="T16" fmla="*/ 206 w 206"/>
              <a:gd name="T1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137">
                <a:moveTo>
                  <a:pt x="0" y="0"/>
                </a:moveTo>
                <a:lnTo>
                  <a:pt x="16" y="29"/>
                </a:lnTo>
                <a:lnTo>
                  <a:pt x="34" y="55"/>
                </a:lnTo>
                <a:lnTo>
                  <a:pt x="56" y="79"/>
                </a:lnTo>
                <a:lnTo>
                  <a:pt x="82" y="100"/>
                </a:lnTo>
                <a:lnTo>
                  <a:pt x="111" y="116"/>
                </a:lnTo>
                <a:lnTo>
                  <a:pt x="141" y="127"/>
                </a:lnTo>
                <a:lnTo>
                  <a:pt x="174" y="135"/>
                </a:lnTo>
                <a:lnTo>
                  <a:pt x="206" y="13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1201737" y="641350"/>
            <a:ext cx="2035175" cy="2119313"/>
          </a:xfrm>
          <a:custGeom>
            <a:avLst/>
            <a:gdLst>
              <a:gd name="T0" fmla="*/ 2535 w 2564"/>
              <a:gd name="T1" fmla="*/ 759 h 2669"/>
              <a:gd name="T2" fmla="*/ 2465 w 2564"/>
              <a:gd name="T3" fmla="*/ 630 h 2669"/>
              <a:gd name="T4" fmla="*/ 2381 w 2564"/>
              <a:gd name="T5" fmla="*/ 509 h 2669"/>
              <a:gd name="T6" fmla="*/ 2285 w 2564"/>
              <a:gd name="T7" fmla="*/ 400 h 2669"/>
              <a:gd name="T8" fmla="*/ 2175 w 2564"/>
              <a:gd name="T9" fmla="*/ 300 h 2669"/>
              <a:gd name="T10" fmla="*/ 2058 w 2564"/>
              <a:gd name="T11" fmla="*/ 213 h 2669"/>
              <a:gd name="T12" fmla="*/ 1931 w 2564"/>
              <a:gd name="T13" fmla="*/ 141 h 2669"/>
              <a:gd name="T14" fmla="*/ 1796 w 2564"/>
              <a:gd name="T15" fmla="*/ 83 h 2669"/>
              <a:gd name="T16" fmla="*/ 1656 w 2564"/>
              <a:gd name="T17" fmla="*/ 40 h 2669"/>
              <a:gd name="T18" fmla="*/ 1511 w 2564"/>
              <a:gd name="T19" fmla="*/ 12 h 2669"/>
              <a:gd name="T20" fmla="*/ 1365 w 2564"/>
              <a:gd name="T21" fmla="*/ 0 h 2669"/>
              <a:gd name="T22" fmla="*/ 1218 w 2564"/>
              <a:gd name="T23" fmla="*/ 4 h 2669"/>
              <a:gd name="T24" fmla="*/ 1074 w 2564"/>
              <a:gd name="T25" fmla="*/ 25 h 2669"/>
              <a:gd name="T26" fmla="*/ 932 w 2564"/>
              <a:gd name="T27" fmla="*/ 61 h 2669"/>
              <a:gd name="T28" fmla="*/ 794 w 2564"/>
              <a:gd name="T29" fmla="*/ 114 h 2669"/>
              <a:gd name="T30" fmla="*/ 664 w 2564"/>
              <a:gd name="T31" fmla="*/ 180 h 2669"/>
              <a:gd name="T32" fmla="*/ 542 w 2564"/>
              <a:gd name="T33" fmla="*/ 260 h 2669"/>
              <a:gd name="T34" fmla="*/ 429 w 2564"/>
              <a:gd name="T35" fmla="*/ 353 h 2669"/>
              <a:gd name="T36" fmla="*/ 326 w 2564"/>
              <a:gd name="T37" fmla="*/ 459 h 2669"/>
              <a:gd name="T38" fmla="*/ 236 w 2564"/>
              <a:gd name="T39" fmla="*/ 575 h 2669"/>
              <a:gd name="T40" fmla="*/ 160 w 2564"/>
              <a:gd name="T41" fmla="*/ 701 h 2669"/>
              <a:gd name="T42" fmla="*/ 98 w 2564"/>
              <a:gd name="T43" fmla="*/ 832 h 2669"/>
              <a:gd name="T44" fmla="*/ 50 w 2564"/>
              <a:gd name="T45" fmla="*/ 972 h 2669"/>
              <a:gd name="T46" fmla="*/ 17 w 2564"/>
              <a:gd name="T47" fmla="*/ 1115 h 2669"/>
              <a:gd name="T48" fmla="*/ 1 w 2564"/>
              <a:gd name="T49" fmla="*/ 1260 h 2669"/>
              <a:gd name="T50" fmla="*/ 1 w 2564"/>
              <a:gd name="T51" fmla="*/ 1408 h 2669"/>
              <a:gd name="T52" fmla="*/ 17 w 2564"/>
              <a:gd name="T53" fmla="*/ 1553 h 2669"/>
              <a:gd name="T54" fmla="*/ 50 w 2564"/>
              <a:gd name="T55" fmla="*/ 1696 h 2669"/>
              <a:gd name="T56" fmla="*/ 98 w 2564"/>
              <a:gd name="T57" fmla="*/ 1836 h 2669"/>
              <a:gd name="T58" fmla="*/ 160 w 2564"/>
              <a:gd name="T59" fmla="*/ 1968 h 2669"/>
              <a:gd name="T60" fmla="*/ 236 w 2564"/>
              <a:gd name="T61" fmla="*/ 2093 h 2669"/>
              <a:gd name="T62" fmla="*/ 326 w 2564"/>
              <a:gd name="T63" fmla="*/ 2209 h 2669"/>
              <a:gd name="T64" fmla="*/ 429 w 2564"/>
              <a:gd name="T65" fmla="*/ 2315 h 2669"/>
              <a:gd name="T66" fmla="*/ 542 w 2564"/>
              <a:gd name="T67" fmla="*/ 2408 h 2669"/>
              <a:gd name="T68" fmla="*/ 664 w 2564"/>
              <a:gd name="T69" fmla="*/ 2489 h 2669"/>
              <a:gd name="T70" fmla="*/ 794 w 2564"/>
              <a:gd name="T71" fmla="*/ 2555 h 2669"/>
              <a:gd name="T72" fmla="*/ 932 w 2564"/>
              <a:gd name="T73" fmla="*/ 2608 h 2669"/>
              <a:gd name="T74" fmla="*/ 1074 w 2564"/>
              <a:gd name="T75" fmla="*/ 2643 h 2669"/>
              <a:gd name="T76" fmla="*/ 1218 w 2564"/>
              <a:gd name="T77" fmla="*/ 2664 h 2669"/>
              <a:gd name="T78" fmla="*/ 1365 w 2564"/>
              <a:gd name="T79" fmla="*/ 2669 h 2669"/>
              <a:gd name="T80" fmla="*/ 1511 w 2564"/>
              <a:gd name="T81" fmla="*/ 2656 h 2669"/>
              <a:gd name="T82" fmla="*/ 1656 w 2564"/>
              <a:gd name="T83" fmla="*/ 2629 h 2669"/>
              <a:gd name="T84" fmla="*/ 1796 w 2564"/>
              <a:gd name="T85" fmla="*/ 2585 h 2669"/>
              <a:gd name="T86" fmla="*/ 1931 w 2564"/>
              <a:gd name="T87" fmla="*/ 2527 h 2669"/>
              <a:gd name="T88" fmla="*/ 2058 w 2564"/>
              <a:gd name="T89" fmla="*/ 2455 h 2669"/>
              <a:gd name="T90" fmla="*/ 2175 w 2564"/>
              <a:gd name="T91" fmla="*/ 2368 h 2669"/>
              <a:gd name="T92" fmla="*/ 2285 w 2564"/>
              <a:gd name="T93" fmla="*/ 2268 h 2669"/>
              <a:gd name="T94" fmla="*/ 2381 w 2564"/>
              <a:gd name="T95" fmla="*/ 2159 h 2669"/>
              <a:gd name="T96" fmla="*/ 2465 w 2564"/>
              <a:gd name="T97" fmla="*/ 2038 h 2669"/>
              <a:gd name="T98" fmla="*/ 2535 w 2564"/>
              <a:gd name="T99" fmla="*/ 1910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64" h="2669">
                <a:moveTo>
                  <a:pt x="2564" y="826"/>
                </a:moveTo>
                <a:lnTo>
                  <a:pt x="2535" y="759"/>
                </a:lnTo>
                <a:lnTo>
                  <a:pt x="2502" y="693"/>
                </a:lnTo>
                <a:lnTo>
                  <a:pt x="2465" y="630"/>
                </a:lnTo>
                <a:lnTo>
                  <a:pt x="2424" y="569"/>
                </a:lnTo>
                <a:lnTo>
                  <a:pt x="2381" y="509"/>
                </a:lnTo>
                <a:lnTo>
                  <a:pt x="2334" y="453"/>
                </a:lnTo>
                <a:lnTo>
                  <a:pt x="2285" y="400"/>
                </a:lnTo>
                <a:lnTo>
                  <a:pt x="2231" y="348"/>
                </a:lnTo>
                <a:lnTo>
                  <a:pt x="2175" y="300"/>
                </a:lnTo>
                <a:lnTo>
                  <a:pt x="2117" y="255"/>
                </a:lnTo>
                <a:lnTo>
                  <a:pt x="2058" y="213"/>
                </a:lnTo>
                <a:lnTo>
                  <a:pt x="1995" y="176"/>
                </a:lnTo>
                <a:lnTo>
                  <a:pt x="1931" y="141"/>
                </a:lnTo>
                <a:lnTo>
                  <a:pt x="1863" y="111"/>
                </a:lnTo>
                <a:lnTo>
                  <a:pt x="1796" y="83"/>
                </a:lnTo>
                <a:lnTo>
                  <a:pt x="1727" y="59"/>
                </a:lnTo>
                <a:lnTo>
                  <a:pt x="1656" y="40"/>
                </a:lnTo>
                <a:lnTo>
                  <a:pt x="1583" y="24"/>
                </a:lnTo>
                <a:lnTo>
                  <a:pt x="1511" y="12"/>
                </a:lnTo>
                <a:lnTo>
                  <a:pt x="1439" y="4"/>
                </a:lnTo>
                <a:lnTo>
                  <a:pt x="1365" y="0"/>
                </a:lnTo>
                <a:lnTo>
                  <a:pt x="1292" y="0"/>
                </a:lnTo>
                <a:lnTo>
                  <a:pt x="1218" y="4"/>
                </a:lnTo>
                <a:lnTo>
                  <a:pt x="1146" y="12"/>
                </a:lnTo>
                <a:lnTo>
                  <a:pt x="1074" y="25"/>
                </a:lnTo>
                <a:lnTo>
                  <a:pt x="1003" y="41"/>
                </a:lnTo>
                <a:lnTo>
                  <a:pt x="932" y="61"/>
                </a:lnTo>
                <a:lnTo>
                  <a:pt x="863" y="85"/>
                </a:lnTo>
                <a:lnTo>
                  <a:pt x="794" y="114"/>
                </a:lnTo>
                <a:lnTo>
                  <a:pt x="728" y="144"/>
                </a:lnTo>
                <a:lnTo>
                  <a:pt x="664" y="180"/>
                </a:lnTo>
                <a:lnTo>
                  <a:pt x="601" y="218"/>
                </a:lnTo>
                <a:lnTo>
                  <a:pt x="542" y="260"/>
                </a:lnTo>
                <a:lnTo>
                  <a:pt x="484" y="305"/>
                </a:lnTo>
                <a:lnTo>
                  <a:pt x="429" y="353"/>
                </a:lnTo>
                <a:lnTo>
                  <a:pt x="376" y="405"/>
                </a:lnTo>
                <a:lnTo>
                  <a:pt x="326" y="459"/>
                </a:lnTo>
                <a:lnTo>
                  <a:pt x="279" y="516"/>
                </a:lnTo>
                <a:lnTo>
                  <a:pt x="236" y="575"/>
                </a:lnTo>
                <a:lnTo>
                  <a:pt x="196" y="636"/>
                </a:lnTo>
                <a:lnTo>
                  <a:pt x="160" y="701"/>
                </a:lnTo>
                <a:lnTo>
                  <a:pt x="127" y="765"/>
                </a:lnTo>
                <a:lnTo>
                  <a:pt x="98" y="832"/>
                </a:lnTo>
                <a:lnTo>
                  <a:pt x="72" y="902"/>
                </a:lnTo>
                <a:lnTo>
                  <a:pt x="50" y="972"/>
                </a:lnTo>
                <a:lnTo>
                  <a:pt x="32" y="1043"/>
                </a:lnTo>
                <a:lnTo>
                  <a:pt x="17" y="1115"/>
                </a:lnTo>
                <a:lnTo>
                  <a:pt x="8" y="1188"/>
                </a:lnTo>
                <a:lnTo>
                  <a:pt x="1" y="1260"/>
                </a:lnTo>
                <a:lnTo>
                  <a:pt x="0" y="1334"/>
                </a:lnTo>
                <a:lnTo>
                  <a:pt x="1" y="1408"/>
                </a:lnTo>
                <a:lnTo>
                  <a:pt x="8" y="1481"/>
                </a:lnTo>
                <a:lnTo>
                  <a:pt x="17" y="1553"/>
                </a:lnTo>
                <a:lnTo>
                  <a:pt x="32" y="1625"/>
                </a:lnTo>
                <a:lnTo>
                  <a:pt x="50" y="1696"/>
                </a:lnTo>
                <a:lnTo>
                  <a:pt x="72" y="1767"/>
                </a:lnTo>
                <a:lnTo>
                  <a:pt x="98" y="1836"/>
                </a:lnTo>
                <a:lnTo>
                  <a:pt x="127" y="1903"/>
                </a:lnTo>
                <a:lnTo>
                  <a:pt x="160" y="1968"/>
                </a:lnTo>
                <a:lnTo>
                  <a:pt x="196" y="2032"/>
                </a:lnTo>
                <a:lnTo>
                  <a:pt x="236" y="2093"/>
                </a:lnTo>
                <a:lnTo>
                  <a:pt x="279" y="2153"/>
                </a:lnTo>
                <a:lnTo>
                  <a:pt x="326" y="2209"/>
                </a:lnTo>
                <a:lnTo>
                  <a:pt x="376" y="2264"/>
                </a:lnTo>
                <a:lnTo>
                  <a:pt x="429" y="2315"/>
                </a:lnTo>
                <a:lnTo>
                  <a:pt x="484" y="2363"/>
                </a:lnTo>
                <a:lnTo>
                  <a:pt x="542" y="2408"/>
                </a:lnTo>
                <a:lnTo>
                  <a:pt x="601" y="2450"/>
                </a:lnTo>
                <a:lnTo>
                  <a:pt x="664" y="2489"/>
                </a:lnTo>
                <a:lnTo>
                  <a:pt x="728" y="2524"/>
                </a:lnTo>
                <a:lnTo>
                  <a:pt x="794" y="2555"/>
                </a:lnTo>
                <a:lnTo>
                  <a:pt x="863" y="2584"/>
                </a:lnTo>
                <a:lnTo>
                  <a:pt x="932" y="2608"/>
                </a:lnTo>
                <a:lnTo>
                  <a:pt x="1003" y="2627"/>
                </a:lnTo>
                <a:lnTo>
                  <a:pt x="1074" y="2643"/>
                </a:lnTo>
                <a:lnTo>
                  <a:pt x="1146" y="2656"/>
                </a:lnTo>
                <a:lnTo>
                  <a:pt x="1218" y="2664"/>
                </a:lnTo>
                <a:lnTo>
                  <a:pt x="1292" y="2669"/>
                </a:lnTo>
                <a:lnTo>
                  <a:pt x="1365" y="2669"/>
                </a:lnTo>
                <a:lnTo>
                  <a:pt x="1439" y="2664"/>
                </a:lnTo>
                <a:lnTo>
                  <a:pt x="1511" y="2656"/>
                </a:lnTo>
                <a:lnTo>
                  <a:pt x="1583" y="2645"/>
                </a:lnTo>
                <a:lnTo>
                  <a:pt x="1656" y="2629"/>
                </a:lnTo>
                <a:lnTo>
                  <a:pt x="1727" y="2609"/>
                </a:lnTo>
                <a:lnTo>
                  <a:pt x="1796" y="2585"/>
                </a:lnTo>
                <a:lnTo>
                  <a:pt x="1863" y="2558"/>
                </a:lnTo>
                <a:lnTo>
                  <a:pt x="1931" y="2527"/>
                </a:lnTo>
                <a:lnTo>
                  <a:pt x="1995" y="2492"/>
                </a:lnTo>
                <a:lnTo>
                  <a:pt x="2058" y="2455"/>
                </a:lnTo>
                <a:lnTo>
                  <a:pt x="2117" y="2413"/>
                </a:lnTo>
                <a:lnTo>
                  <a:pt x="2175" y="2368"/>
                </a:lnTo>
                <a:lnTo>
                  <a:pt x="2231" y="2320"/>
                </a:lnTo>
                <a:lnTo>
                  <a:pt x="2285" y="2268"/>
                </a:lnTo>
                <a:lnTo>
                  <a:pt x="2334" y="2215"/>
                </a:lnTo>
                <a:lnTo>
                  <a:pt x="2381" y="2159"/>
                </a:lnTo>
                <a:lnTo>
                  <a:pt x="2424" y="2100"/>
                </a:lnTo>
                <a:lnTo>
                  <a:pt x="2465" y="2038"/>
                </a:lnTo>
                <a:lnTo>
                  <a:pt x="2502" y="1976"/>
                </a:lnTo>
                <a:lnTo>
                  <a:pt x="2535" y="1910"/>
                </a:lnTo>
                <a:lnTo>
                  <a:pt x="2564" y="184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238500" y="1995488"/>
            <a:ext cx="163513" cy="109538"/>
          </a:xfrm>
          <a:custGeom>
            <a:avLst/>
            <a:gdLst>
              <a:gd name="T0" fmla="*/ 206 w 206"/>
              <a:gd name="T1" fmla="*/ 0 h 136"/>
              <a:gd name="T2" fmla="*/ 174 w 206"/>
              <a:gd name="T3" fmla="*/ 1 h 136"/>
              <a:gd name="T4" fmla="*/ 141 w 206"/>
              <a:gd name="T5" fmla="*/ 9 h 136"/>
              <a:gd name="T6" fmla="*/ 111 w 206"/>
              <a:gd name="T7" fmla="*/ 21 h 136"/>
              <a:gd name="T8" fmla="*/ 82 w 206"/>
              <a:gd name="T9" fmla="*/ 37 h 136"/>
              <a:gd name="T10" fmla="*/ 56 w 206"/>
              <a:gd name="T11" fmla="*/ 58 h 136"/>
              <a:gd name="T12" fmla="*/ 34 w 206"/>
              <a:gd name="T13" fmla="*/ 82 h 136"/>
              <a:gd name="T14" fmla="*/ 16 w 206"/>
              <a:gd name="T15" fmla="*/ 107 h 136"/>
              <a:gd name="T16" fmla="*/ 0 w 206"/>
              <a:gd name="T1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136">
                <a:moveTo>
                  <a:pt x="206" y="0"/>
                </a:moveTo>
                <a:lnTo>
                  <a:pt x="174" y="1"/>
                </a:lnTo>
                <a:lnTo>
                  <a:pt x="141" y="9"/>
                </a:lnTo>
                <a:lnTo>
                  <a:pt x="111" y="21"/>
                </a:lnTo>
                <a:lnTo>
                  <a:pt x="82" y="37"/>
                </a:lnTo>
                <a:lnTo>
                  <a:pt x="56" y="58"/>
                </a:lnTo>
                <a:lnTo>
                  <a:pt x="34" y="82"/>
                </a:lnTo>
                <a:lnTo>
                  <a:pt x="16" y="107"/>
                </a:lnTo>
                <a:lnTo>
                  <a:pt x="0" y="13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7"/>
          <p:cNvSpPr>
            <a:spLocks noChangeShapeType="1"/>
          </p:cNvSpPr>
          <p:nvPr/>
        </p:nvSpPr>
        <p:spPr bwMode="auto">
          <a:xfrm>
            <a:off x="3402012" y="1406525"/>
            <a:ext cx="44450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8"/>
          <p:cNvSpPr>
            <a:spLocks noChangeShapeType="1"/>
          </p:cNvSpPr>
          <p:nvPr/>
        </p:nvSpPr>
        <p:spPr bwMode="auto">
          <a:xfrm>
            <a:off x="3402012" y="1995488"/>
            <a:ext cx="44450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9"/>
          <p:cNvSpPr>
            <a:spLocks noChangeShapeType="1"/>
          </p:cNvSpPr>
          <p:nvPr/>
        </p:nvSpPr>
        <p:spPr bwMode="auto">
          <a:xfrm>
            <a:off x="7847012" y="1406525"/>
            <a:ext cx="3635375" cy="9747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20"/>
          <p:cNvSpPr>
            <a:spLocks noChangeShapeType="1"/>
          </p:cNvSpPr>
          <p:nvPr/>
        </p:nvSpPr>
        <p:spPr bwMode="auto">
          <a:xfrm flipH="1">
            <a:off x="11406187" y="2381250"/>
            <a:ext cx="76200" cy="2841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1"/>
          <p:cNvSpPr>
            <a:spLocks noChangeShapeType="1"/>
          </p:cNvSpPr>
          <p:nvPr/>
        </p:nvSpPr>
        <p:spPr bwMode="auto">
          <a:xfrm flipV="1">
            <a:off x="7847012" y="1597025"/>
            <a:ext cx="0" cy="398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2"/>
          <p:cNvSpPr>
            <a:spLocks noChangeShapeType="1"/>
          </p:cNvSpPr>
          <p:nvPr/>
        </p:nvSpPr>
        <p:spPr bwMode="auto">
          <a:xfrm flipV="1">
            <a:off x="7964487" y="1597025"/>
            <a:ext cx="0" cy="398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3"/>
          <p:cNvSpPr>
            <a:spLocks noChangeShapeType="1"/>
          </p:cNvSpPr>
          <p:nvPr/>
        </p:nvSpPr>
        <p:spPr bwMode="auto">
          <a:xfrm flipH="1" flipV="1">
            <a:off x="7759700" y="1687513"/>
            <a:ext cx="3646488" cy="9779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4"/>
          <p:cNvSpPr>
            <a:spLocks noChangeShapeType="1"/>
          </p:cNvSpPr>
          <p:nvPr/>
        </p:nvSpPr>
        <p:spPr bwMode="auto">
          <a:xfrm flipH="1" flipV="1">
            <a:off x="7734300" y="1801813"/>
            <a:ext cx="388938" cy="1047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5"/>
          <p:cNvSpPr>
            <a:spLocks noChangeShapeType="1"/>
          </p:cNvSpPr>
          <p:nvPr/>
        </p:nvSpPr>
        <p:spPr bwMode="auto">
          <a:xfrm flipV="1">
            <a:off x="7964487" y="1751013"/>
            <a:ext cx="30163" cy="112713"/>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p:cNvSpPr>
            <a:spLocks noChangeShapeType="1"/>
          </p:cNvSpPr>
          <p:nvPr/>
        </p:nvSpPr>
        <p:spPr bwMode="auto">
          <a:xfrm flipH="1">
            <a:off x="7847012" y="1863725"/>
            <a:ext cx="117475" cy="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7847012" y="1747838"/>
            <a:ext cx="147638" cy="115888"/>
          </a:xfrm>
          <a:custGeom>
            <a:avLst/>
            <a:gdLst>
              <a:gd name="T0" fmla="*/ 187 w 187"/>
              <a:gd name="T1" fmla="*/ 5 h 148"/>
              <a:gd name="T2" fmla="*/ 163 w 187"/>
              <a:gd name="T3" fmla="*/ 0 h 148"/>
              <a:gd name="T4" fmla="*/ 137 w 187"/>
              <a:gd name="T5" fmla="*/ 0 h 148"/>
              <a:gd name="T6" fmla="*/ 113 w 187"/>
              <a:gd name="T7" fmla="*/ 5 h 148"/>
              <a:gd name="T8" fmla="*/ 90 w 187"/>
              <a:gd name="T9" fmla="*/ 11 h 148"/>
              <a:gd name="T10" fmla="*/ 68 w 187"/>
              <a:gd name="T11" fmla="*/ 24 h 148"/>
              <a:gd name="T12" fmla="*/ 48 w 187"/>
              <a:gd name="T13" fmla="*/ 39 h 148"/>
              <a:gd name="T14" fmla="*/ 32 w 187"/>
              <a:gd name="T15" fmla="*/ 56 h 148"/>
              <a:gd name="T16" fmla="*/ 18 w 187"/>
              <a:gd name="T17" fmla="*/ 77 h 148"/>
              <a:gd name="T18" fmla="*/ 8 w 187"/>
              <a:gd name="T19" fmla="*/ 100 h 148"/>
              <a:gd name="T20" fmla="*/ 2 w 187"/>
              <a:gd name="T21" fmla="*/ 124 h 148"/>
              <a:gd name="T22" fmla="*/ 0 w 187"/>
              <a:gd name="T23"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148">
                <a:moveTo>
                  <a:pt x="187" y="5"/>
                </a:moveTo>
                <a:lnTo>
                  <a:pt x="163" y="0"/>
                </a:lnTo>
                <a:lnTo>
                  <a:pt x="137" y="0"/>
                </a:lnTo>
                <a:lnTo>
                  <a:pt x="113" y="5"/>
                </a:lnTo>
                <a:lnTo>
                  <a:pt x="90" y="11"/>
                </a:lnTo>
                <a:lnTo>
                  <a:pt x="68" y="24"/>
                </a:lnTo>
                <a:lnTo>
                  <a:pt x="48" y="39"/>
                </a:lnTo>
                <a:lnTo>
                  <a:pt x="32" y="56"/>
                </a:lnTo>
                <a:lnTo>
                  <a:pt x="18" y="77"/>
                </a:lnTo>
                <a:lnTo>
                  <a:pt x="8" y="100"/>
                </a:lnTo>
                <a:lnTo>
                  <a:pt x="2" y="124"/>
                </a:lnTo>
                <a:lnTo>
                  <a:pt x="0" y="14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8"/>
          <p:cNvSpPr>
            <a:spLocks noChangeShapeType="1"/>
          </p:cNvSpPr>
          <p:nvPr/>
        </p:nvSpPr>
        <p:spPr bwMode="auto">
          <a:xfrm>
            <a:off x="7847012" y="1863725"/>
            <a:ext cx="0" cy="131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9"/>
          <p:cNvSpPr>
            <a:spLocks noChangeShapeType="1"/>
          </p:cNvSpPr>
          <p:nvPr/>
        </p:nvSpPr>
        <p:spPr bwMode="auto">
          <a:xfrm>
            <a:off x="7994650" y="1751013"/>
            <a:ext cx="3411538" cy="914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0"/>
          <p:cNvSpPr>
            <a:spLocks noChangeShapeType="1"/>
          </p:cNvSpPr>
          <p:nvPr/>
        </p:nvSpPr>
        <p:spPr bwMode="auto">
          <a:xfrm flipV="1">
            <a:off x="11482387" y="1812925"/>
            <a:ext cx="152400" cy="568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1"/>
          <p:cNvSpPr>
            <a:spLocks noChangeShapeType="1"/>
          </p:cNvSpPr>
          <p:nvPr/>
        </p:nvSpPr>
        <p:spPr bwMode="auto">
          <a:xfrm flipH="1" flipV="1">
            <a:off x="9078912" y="1127125"/>
            <a:ext cx="2555875" cy="6858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p:cNvSpPr>
            <a:spLocks noChangeShapeType="1"/>
          </p:cNvSpPr>
          <p:nvPr/>
        </p:nvSpPr>
        <p:spPr bwMode="auto">
          <a:xfrm flipH="1">
            <a:off x="8796337" y="1003300"/>
            <a:ext cx="315913" cy="1176338"/>
          </a:xfrm>
          <a:prstGeom prst="line">
            <a:avLst/>
          </a:prstGeom>
          <a:noFill/>
          <a:ln w="254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p:cNvSpPr>
            <a:spLocks noChangeShapeType="1"/>
          </p:cNvSpPr>
          <p:nvPr/>
        </p:nvSpPr>
        <p:spPr bwMode="auto">
          <a:xfrm flipH="1" flipV="1">
            <a:off x="8851900" y="1065213"/>
            <a:ext cx="227013" cy="619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p:cNvSpPr>
            <a:spLocks noChangeShapeType="1"/>
          </p:cNvSpPr>
          <p:nvPr/>
        </p:nvSpPr>
        <p:spPr bwMode="auto">
          <a:xfrm flipH="1">
            <a:off x="8697912" y="1065213"/>
            <a:ext cx="153988" cy="5699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p:cNvSpPr>
            <a:spLocks noChangeShapeType="1"/>
          </p:cNvSpPr>
          <p:nvPr/>
        </p:nvSpPr>
        <p:spPr bwMode="auto">
          <a:xfrm>
            <a:off x="8789987" y="1293813"/>
            <a:ext cx="588963" cy="157163"/>
          </a:xfrm>
          <a:prstGeom prst="line">
            <a:avLst/>
          </a:prstGeom>
          <a:noFill/>
          <a:ln w="254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789987" y="1119188"/>
            <a:ext cx="288925" cy="173038"/>
          </a:xfrm>
          <a:custGeom>
            <a:avLst/>
            <a:gdLst>
              <a:gd name="T0" fmla="*/ 364 w 364"/>
              <a:gd name="T1" fmla="*/ 10 h 219"/>
              <a:gd name="T2" fmla="*/ 329 w 364"/>
              <a:gd name="T3" fmla="*/ 3 h 219"/>
              <a:gd name="T4" fmla="*/ 293 w 364"/>
              <a:gd name="T5" fmla="*/ 0 h 219"/>
              <a:gd name="T6" fmla="*/ 258 w 364"/>
              <a:gd name="T7" fmla="*/ 2 h 219"/>
              <a:gd name="T8" fmla="*/ 222 w 364"/>
              <a:gd name="T9" fmla="*/ 6 h 219"/>
              <a:gd name="T10" fmla="*/ 187 w 364"/>
              <a:gd name="T11" fmla="*/ 18 h 219"/>
              <a:gd name="T12" fmla="*/ 155 w 364"/>
              <a:gd name="T13" fmla="*/ 30 h 219"/>
              <a:gd name="T14" fmla="*/ 124 w 364"/>
              <a:gd name="T15" fmla="*/ 48 h 219"/>
              <a:gd name="T16" fmla="*/ 95 w 364"/>
              <a:gd name="T17" fmla="*/ 71 h 219"/>
              <a:gd name="T18" fmla="*/ 70 w 364"/>
              <a:gd name="T19" fmla="*/ 95 h 219"/>
              <a:gd name="T20" fmla="*/ 47 w 364"/>
              <a:gd name="T21" fmla="*/ 122 h 219"/>
              <a:gd name="T22" fmla="*/ 28 w 364"/>
              <a:gd name="T23" fmla="*/ 153 h 219"/>
              <a:gd name="T24" fmla="*/ 12 w 364"/>
              <a:gd name="T25" fmla="*/ 185 h 219"/>
              <a:gd name="T26" fmla="*/ 0 w 364"/>
              <a:gd name="T27" fmla="*/ 21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4" h="219">
                <a:moveTo>
                  <a:pt x="364" y="10"/>
                </a:moveTo>
                <a:lnTo>
                  <a:pt x="329" y="3"/>
                </a:lnTo>
                <a:lnTo>
                  <a:pt x="293" y="0"/>
                </a:lnTo>
                <a:lnTo>
                  <a:pt x="258" y="2"/>
                </a:lnTo>
                <a:lnTo>
                  <a:pt x="222" y="6"/>
                </a:lnTo>
                <a:lnTo>
                  <a:pt x="187" y="18"/>
                </a:lnTo>
                <a:lnTo>
                  <a:pt x="155" y="30"/>
                </a:lnTo>
                <a:lnTo>
                  <a:pt x="124" y="48"/>
                </a:lnTo>
                <a:lnTo>
                  <a:pt x="95" y="71"/>
                </a:lnTo>
                <a:lnTo>
                  <a:pt x="70" y="95"/>
                </a:lnTo>
                <a:lnTo>
                  <a:pt x="47" y="122"/>
                </a:lnTo>
                <a:lnTo>
                  <a:pt x="28" y="153"/>
                </a:lnTo>
                <a:lnTo>
                  <a:pt x="12" y="185"/>
                </a:lnTo>
                <a:lnTo>
                  <a:pt x="0" y="219"/>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7"/>
          <p:cNvSpPr>
            <a:spLocks noChangeShapeType="1"/>
          </p:cNvSpPr>
          <p:nvPr/>
        </p:nvSpPr>
        <p:spPr bwMode="auto">
          <a:xfrm flipH="1">
            <a:off x="8697912" y="1293813"/>
            <a:ext cx="92075" cy="341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870950" y="1206500"/>
            <a:ext cx="293688" cy="293688"/>
          </a:xfrm>
          <a:custGeom>
            <a:avLst/>
            <a:gdLst>
              <a:gd name="T0" fmla="*/ 370 w 370"/>
              <a:gd name="T1" fmla="*/ 185 h 370"/>
              <a:gd name="T2" fmla="*/ 368 w 370"/>
              <a:gd name="T3" fmla="*/ 157 h 370"/>
              <a:gd name="T4" fmla="*/ 362 w 370"/>
              <a:gd name="T5" fmla="*/ 130 h 370"/>
              <a:gd name="T6" fmla="*/ 352 w 370"/>
              <a:gd name="T7" fmla="*/ 104 h 370"/>
              <a:gd name="T8" fmla="*/ 337 w 370"/>
              <a:gd name="T9" fmla="*/ 80 h 370"/>
              <a:gd name="T10" fmla="*/ 320 w 370"/>
              <a:gd name="T11" fmla="*/ 59 h 370"/>
              <a:gd name="T12" fmla="*/ 300 w 370"/>
              <a:gd name="T13" fmla="*/ 40 h 370"/>
              <a:gd name="T14" fmla="*/ 278 w 370"/>
              <a:gd name="T15" fmla="*/ 24 h 370"/>
              <a:gd name="T16" fmla="*/ 252 w 370"/>
              <a:gd name="T17" fmla="*/ 13 h 370"/>
              <a:gd name="T18" fmla="*/ 227 w 370"/>
              <a:gd name="T19" fmla="*/ 5 h 370"/>
              <a:gd name="T20" fmla="*/ 199 w 370"/>
              <a:gd name="T21" fmla="*/ 0 h 370"/>
              <a:gd name="T22" fmla="*/ 170 w 370"/>
              <a:gd name="T23" fmla="*/ 0 h 370"/>
              <a:gd name="T24" fmla="*/ 143 w 370"/>
              <a:gd name="T25" fmla="*/ 5 h 370"/>
              <a:gd name="T26" fmla="*/ 117 w 370"/>
              <a:gd name="T27" fmla="*/ 13 h 370"/>
              <a:gd name="T28" fmla="*/ 93 w 370"/>
              <a:gd name="T29" fmla="*/ 24 h 370"/>
              <a:gd name="T30" fmla="*/ 69 w 370"/>
              <a:gd name="T31" fmla="*/ 40 h 370"/>
              <a:gd name="T32" fmla="*/ 50 w 370"/>
              <a:gd name="T33" fmla="*/ 59 h 370"/>
              <a:gd name="T34" fmla="*/ 32 w 370"/>
              <a:gd name="T35" fmla="*/ 80 h 370"/>
              <a:gd name="T36" fmla="*/ 17 w 370"/>
              <a:gd name="T37" fmla="*/ 104 h 370"/>
              <a:gd name="T38" fmla="*/ 8 w 370"/>
              <a:gd name="T39" fmla="*/ 130 h 370"/>
              <a:gd name="T40" fmla="*/ 1 w 370"/>
              <a:gd name="T41" fmla="*/ 157 h 370"/>
              <a:gd name="T42" fmla="*/ 0 w 370"/>
              <a:gd name="T43" fmla="*/ 185 h 370"/>
              <a:gd name="T44" fmla="*/ 1 w 370"/>
              <a:gd name="T45" fmla="*/ 212 h 370"/>
              <a:gd name="T46" fmla="*/ 8 w 370"/>
              <a:gd name="T47" fmla="*/ 239 h 370"/>
              <a:gd name="T48" fmla="*/ 17 w 370"/>
              <a:gd name="T49" fmla="*/ 265 h 370"/>
              <a:gd name="T50" fmla="*/ 32 w 370"/>
              <a:gd name="T51" fmla="*/ 289 h 370"/>
              <a:gd name="T52" fmla="*/ 50 w 370"/>
              <a:gd name="T53" fmla="*/ 310 h 370"/>
              <a:gd name="T54" fmla="*/ 69 w 370"/>
              <a:gd name="T55" fmla="*/ 330 h 370"/>
              <a:gd name="T56" fmla="*/ 93 w 370"/>
              <a:gd name="T57" fmla="*/ 346 h 370"/>
              <a:gd name="T58" fmla="*/ 117 w 370"/>
              <a:gd name="T59" fmla="*/ 357 h 370"/>
              <a:gd name="T60" fmla="*/ 143 w 370"/>
              <a:gd name="T61" fmla="*/ 365 h 370"/>
              <a:gd name="T62" fmla="*/ 170 w 370"/>
              <a:gd name="T63" fmla="*/ 370 h 370"/>
              <a:gd name="T64" fmla="*/ 199 w 370"/>
              <a:gd name="T65" fmla="*/ 370 h 370"/>
              <a:gd name="T66" fmla="*/ 227 w 370"/>
              <a:gd name="T67" fmla="*/ 365 h 370"/>
              <a:gd name="T68" fmla="*/ 252 w 370"/>
              <a:gd name="T69" fmla="*/ 357 h 370"/>
              <a:gd name="T70" fmla="*/ 278 w 370"/>
              <a:gd name="T71" fmla="*/ 346 h 370"/>
              <a:gd name="T72" fmla="*/ 300 w 370"/>
              <a:gd name="T73" fmla="*/ 330 h 370"/>
              <a:gd name="T74" fmla="*/ 320 w 370"/>
              <a:gd name="T75" fmla="*/ 310 h 370"/>
              <a:gd name="T76" fmla="*/ 337 w 370"/>
              <a:gd name="T77" fmla="*/ 289 h 370"/>
              <a:gd name="T78" fmla="*/ 352 w 370"/>
              <a:gd name="T79" fmla="*/ 265 h 370"/>
              <a:gd name="T80" fmla="*/ 362 w 370"/>
              <a:gd name="T81" fmla="*/ 239 h 370"/>
              <a:gd name="T82" fmla="*/ 368 w 370"/>
              <a:gd name="T83" fmla="*/ 212 h 370"/>
              <a:gd name="T84" fmla="*/ 370 w 370"/>
              <a:gd name="T85" fmla="*/ 18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0" h="370">
                <a:moveTo>
                  <a:pt x="370" y="185"/>
                </a:moveTo>
                <a:lnTo>
                  <a:pt x="368" y="157"/>
                </a:lnTo>
                <a:lnTo>
                  <a:pt x="362" y="130"/>
                </a:lnTo>
                <a:lnTo>
                  <a:pt x="352" y="104"/>
                </a:lnTo>
                <a:lnTo>
                  <a:pt x="337" y="80"/>
                </a:lnTo>
                <a:lnTo>
                  <a:pt x="320" y="59"/>
                </a:lnTo>
                <a:lnTo>
                  <a:pt x="300" y="40"/>
                </a:lnTo>
                <a:lnTo>
                  <a:pt x="278" y="24"/>
                </a:lnTo>
                <a:lnTo>
                  <a:pt x="252" y="13"/>
                </a:lnTo>
                <a:lnTo>
                  <a:pt x="227" y="5"/>
                </a:lnTo>
                <a:lnTo>
                  <a:pt x="199" y="0"/>
                </a:lnTo>
                <a:lnTo>
                  <a:pt x="170" y="0"/>
                </a:lnTo>
                <a:lnTo>
                  <a:pt x="143" y="5"/>
                </a:lnTo>
                <a:lnTo>
                  <a:pt x="117" y="13"/>
                </a:lnTo>
                <a:lnTo>
                  <a:pt x="93" y="24"/>
                </a:lnTo>
                <a:lnTo>
                  <a:pt x="69" y="40"/>
                </a:lnTo>
                <a:lnTo>
                  <a:pt x="50" y="59"/>
                </a:lnTo>
                <a:lnTo>
                  <a:pt x="32" y="80"/>
                </a:lnTo>
                <a:lnTo>
                  <a:pt x="17" y="104"/>
                </a:lnTo>
                <a:lnTo>
                  <a:pt x="8" y="130"/>
                </a:lnTo>
                <a:lnTo>
                  <a:pt x="1" y="157"/>
                </a:lnTo>
                <a:lnTo>
                  <a:pt x="0" y="185"/>
                </a:lnTo>
                <a:lnTo>
                  <a:pt x="1" y="212"/>
                </a:lnTo>
                <a:lnTo>
                  <a:pt x="8" y="239"/>
                </a:lnTo>
                <a:lnTo>
                  <a:pt x="17" y="265"/>
                </a:lnTo>
                <a:lnTo>
                  <a:pt x="32" y="289"/>
                </a:lnTo>
                <a:lnTo>
                  <a:pt x="50" y="310"/>
                </a:lnTo>
                <a:lnTo>
                  <a:pt x="69" y="330"/>
                </a:lnTo>
                <a:lnTo>
                  <a:pt x="93" y="346"/>
                </a:lnTo>
                <a:lnTo>
                  <a:pt x="117" y="357"/>
                </a:lnTo>
                <a:lnTo>
                  <a:pt x="143" y="365"/>
                </a:lnTo>
                <a:lnTo>
                  <a:pt x="170" y="370"/>
                </a:lnTo>
                <a:lnTo>
                  <a:pt x="199" y="370"/>
                </a:lnTo>
                <a:lnTo>
                  <a:pt x="227" y="365"/>
                </a:lnTo>
                <a:lnTo>
                  <a:pt x="252" y="357"/>
                </a:lnTo>
                <a:lnTo>
                  <a:pt x="278" y="346"/>
                </a:lnTo>
                <a:lnTo>
                  <a:pt x="300" y="330"/>
                </a:lnTo>
                <a:lnTo>
                  <a:pt x="320" y="310"/>
                </a:lnTo>
                <a:lnTo>
                  <a:pt x="337" y="289"/>
                </a:lnTo>
                <a:lnTo>
                  <a:pt x="352" y="265"/>
                </a:lnTo>
                <a:lnTo>
                  <a:pt x="362" y="239"/>
                </a:lnTo>
                <a:lnTo>
                  <a:pt x="368" y="212"/>
                </a:lnTo>
                <a:lnTo>
                  <a:pt x="370" y="185"/>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p:cNvSpPr>
            <a:spLocks noChangeShapeType="1"/>
          </p:cNvSpPr>
          <p:nvPr/>
        </p:nvSpPr>
        <p:spPr bwMode="auto">
          <a:xfrm flipH="1" flipV="1">
            <a:off x="5540375" y="542925"/>
            <a:ext cx="12700" cy="1798638"/>
          </a:xfrm>
          <a:prstGeom prst="line">
            <a:avLst/>
          </a:prstGeom>
          <a:noFill/>
          <a:ln w="254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p:cNvSpPr>
            <a:spLocks noChangeShapeType="1"/>
          </p:cNvSpPr>
          <p:nvPr/>
        </p:nvSpPr>
        <p:spPr bwMode="auto">
          <a:xfrm>
            <a:off x="5184775" y="1052513"/>
            <a:ext cx="700088" cy="0"/>
          </a:xfrm>
          <a:prstGeom prst="line">
            <a:avLst/>
          </a:prstGeom>
          <a:noFill/>
          <a:ln w="254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p:cNvSpPr>
            <a:spLocks noChangeShapeType="1"/>
          </p:cNvSpPr>
          <p:nvPr/>
        </p:nvSpPr>
        <p:spPr bwMode="auto">
          <a:xfrm>
            <a:off x="5311775" y="1230313"/>
            <a:ext cx="4556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p:cNvSpPr>
            <a:spLocks noChangeShapeType="1"/>
          </p:cNvSpPr>
          <p:nvPr/>
        </p:nvSpPr>
        <p:spPr bwMode="auto">
          <a:xfrm>
            <a:off x="5311775" y="876300"/>
            <a:ext cx="4556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3"/>
          <p:cNvSpPr>
            <a:spLocks/>
          </p:cNvSpPr>
          <p:nvPr/>
        </p:nvSpPr>
        <p:spPr bwMode="auto">
          <a:xfrm>
            <a:off x="5370512" y="876300"/>
            <a:ext cx="350838" cy="352425"/>
          </a:xfrm>
          <a:custGeom>
            <a:avLst/>
            <a:gdLst>
              <a:gd name="T0" fmla="*/ 444 w 444"/>
              <a:gd name="T1" fmla="*/ 222 h 444"/>
              <a:gd name="T2" fmla="*/ 442 w 444"/>
              <a:gd name="T3" fmla="*/ 192 h 444"/>
              <a:gd name="T4" fmla="*/ 436 w 444"/>
              <a:gd name="T5" fmla="*/ 163 h 444"/>
              <a:gd name="T6" fmla="*/ 426 w 444"/>
              <a:gd name="T7" fmla="*/ 134 h 444"/>
              <a:gd name="T8" fmla="*/ 412 w 444"/>
              <a:gd name="T9" fmla="*/ 107 h 444"/>
              <a:gd name="T10" fmla="*/ 394 w 444"/>
              <a:gd name="T11" fmla="*/ 82 h 444"/>
              <a:gd name="T12" fmla="*/ 373 w 444"/>
              <a:gd name="T13" fmla="*/ 60 h 444"/>
              <a:gd name="T14" fmla="*/ 351 w 444"/>
              <a:gd name="T15" fmla="*/ 41 h 444"/>
              <a:gd name="T16" fmla="*/ 323 w 444"/>
              <a:gd name="T17" fmla="*/ 25 h 444"/>
              <a:gd name="T18" fmla="*/ 296 w 444"/>
              <a:gd name="T19" fmla="*/ 13 h 444"/>
              <a:gd name="T20" fmla="*/ 267 w 444"/>
              <a:gd name="T21" fmla="*/ 5 h 444"/>
              <a:gd name="T22" fmla="*/ 237 w 444"/>
              <a:gd name="T23" fmla="*/ 0 h 444"/>
              <a:gd name="T24" fmla="*/ 208 w 444"/>
              <a:gd name="T25" fmla="*/ 0 h 444"/>
              <a:gd name="T26" fmla="*/ 177 w 444"/>
              <a:gd name="T27" fmla="*/ 5 h 444"/>
              <a:gd name="T28" fmla="*/ 148 w 444"/>
              <a:gd name="T29" fmla="*/ 13 h 444"/>
              <a:gd name="T30" fmla="*/ 121 w 444"/>
              <a:gd name="T31" fmla="*/ 25 h 444"/>
              <a:gd name="T32" fmla="*/ 93 w 444"/>
              <a:gd name="T33" fmla="*/ 41 h 444"/>
              <a:gd name="T34" fmla="*/ 71 w 444"/>
              <a:gd name="T35" fmla="*/ 60 h 444"/>
              <a:gd name="T36" fmla="*/ 50 w 444"/>
              <a:gd name="T37" fmla="*/ 82 h 444"/>
              <a:gd name="T38" fmla="*/ 32 w 444"/>
              <a:gd name="T39" fmla="*/ 107 h 444"/>
              <a:gd name="T40" fmla="*/ 18 w 444"/>
              <a:gd name="T41" fmla="*/ 134 h 444"/>
              <a:gd name="T42" fmla="*/ 8 w 444"/>
              <a:gd name="T43" fmla="*/ 163 h 444"/>
              <a:gd name="T44" fmla="*/ 2 w 444"/>
              <a:gd name="T45" fmla="*/ 192 h 444"/>
              <a:gd name="T46" fmla="*/ 0 w 444"/>
              <a:gd name="T47" fmla="*/ 222 h 444"/>
              <a:gd name="T48" fmla="*/ 2 w 444"/>
              <a:gd name="T49" fmla="*/ 253 h 444"/>
              <a:gd name="T50" fmla="*/ 8 w 444"/>
              <a:gd name="T51" fmla="*/ 282 h 444"/>
              <a:gd name="T52" fmla="*/ 18 w 444"/>
              <a:gd name="T53" fmla="*/ 311 h 444"/>
              <a:gd name="T54" fmla="*/ 32 w 444"/>
              <a:gd name="T55" fmla="*/ 338 h 444"/>
              <a:gd name="T56" fmla="*/ 50 w 444"/>
              <a:gd name="T57" fmla="*/ 362 h 444"/>
              <a:gd name="T58" fmla="*/ 71 w 444"/>
              <a:gd name="T59" fmla="*/ 385 h 444"/>
              <a:gd name="T60" fmla="*/ 93 w 444"/>
              <a:gd name="T61" fmla="*/ 404 h 444"/>
              <a:gd name="T62" fmla="*/ 121 w 444"/>
              <a:gd name="T63" fmla="*/ 420 h 444"/>
              <a:gd name="T64" fmla="*/ 148 w 444"/>
              <a:gd name="T65" fmla="*/ 431 h 444"/>
              <a:gd name="T66" fmla="*/ 177 w 444"/>
              <a:gd name="T67" fmla="*/ 439 h 444"/>
              <a:gd name="T68" fmla="*/ 208 w 444"/>
              <a:gd name="T69" fmla="*/ 444 h 444"/>
              <a:gd name="T70" fmla="*/ 237 w 444"/>
              <a:gd name="T71" fmla="*/ 444 h 444"/>
              <a:gd name="T72" fmla="*/ 267 w 444"/>
              <a:gd name="T73" fmla="*/ 439 h 444"/>
              <a:gd name="T74" fmla="*/ 296 w 444"/>
              <a:gd name="T75" fmla="*/ 431 h 444"/>
              <a:gd name="T76" fmla="*/ 323 w 444"/>
              <a:gd name="T77" fmla="*/ 420 h 444"/>
              <a:gd name="T78" fmla="*/ 351 w 444"/>
              <a:gd name="T79" fmla="*/ 404 h 444"/>
              <a:gd name="T80" fmla="*/ 373 w 444"/>
              <a:gd name="T81" fmla="*/ 385 h 444"/>
              <a:gd name="T82" fmla="*/ 394 w 444"/>
              <a:gd name="T83" fmla="*/ 362 h 444"/>
              <a:gd name="T84" fmla="*/ 412 w 444"/>
              <a:gd name="T85" fmla="*/ 338 h 444"/>
              <a:gd name="T86" fmla="*/ 426 w 444"/>
              <a:gd name="T87" fmla="*/ 311 h 444"/>
              <a:gd name="T88" fmla="*/ 436 w 444"/>
              <a:gd name="T89" fmla="*/ 282 h 444"/>
              <a:gd name="T90" fmla="*/ 442 w 444"/>
              <a:gd name="T91" fmla="*/ 253 h 444"/>
              <a:gd name="T92" fmla="*/ 444 w 444"/>
              <a:gd name="T93" fmla="*/ 22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4" h="444">
                <a:moveTo>
                  <a:pt x="444" y="222"/>
                </a:moveTo>
                <a:lnTo>
                  <a:pt x="442" y="192"/>
                </a:lnTo>
                <a:lnTo>
                  <a:pt x="436" y="163"/>
                </a:lnTo>
                <a:lnTo>
                  <a:pt x="426" y="134"/>
                </a:lnTo>
                <a:lnTo>
                  <a:pt x="412" y="107"/>
                </a:lnTo>
                <a:lnTo>
                  <a:pt x="394" y="82"/>
                </a:lnTo>
                <a:lnTo>
                  <a:pt x="373" y="60"/>
                </a:lnTo>
                <a:lnTo>
                  <a:pt x="351" y="41"/>
                </a:lnTo>
                <a:lnTo>
                  <a:pt x="323" y="25"/>
                </a:lnTo>
                <a:lnTo>
                  <a:pt x="296" y="13"/>
                </a:lnTo>
                <a:lnTo>
                  <a:pt x="267" y="5"/>
                </a:lnTo>
                <a:lnTo>
                  <a:pt x="237" y="0"/>
                </a:lnTo>
                <a:lnTo>
                  <a:pt x="208" y="0"/>
                </a:lnTo>
                <a:lnTo>
                  <a:pt x="177" y="5"/>
                </a:lnTo>
                <a:lnTo>
                  <a:pt x="148" y="13"/>
                </a:lnTo>
                <a:lnTo>
                  <a:pt x="121" y="25"/>
                </a:lnTo>
                <a:lnTo>
                  <a:pt x="93" y="41"/>
                </a:lnTo>
                <a:lnTo>
                  <a:pt x="71" y="60"/>
                </a:lnTo>
                <a:lnTo>
                  <a:pt x="50" y="82"/>
                </a:lnTo>
                <a:lnTo>
                  <a:pt x="32" y="107"/>
                </a:lnTo>
                <a:lnTo>
                  <a:pt x="18" y="134"/>
                </a:lnTo>
                <a:lnTo>
                  <a:pt x="8" y="163"/>
                </a:lnTo>
                <a:lnTo>
                  <a:pt x="2" y="192"/>
                </a:lnTo>
                <a:lnTo>
                  <a:pt x="0" y="222"/>
                </a:lnTo>
                <a:lnTo>
                  <a:pt x="2" y="253"/>
                </a:lnTo>
                <a:lnTo>
                  <a:pt x="8" y="282"/>
                </a:lnTo>
                <a:lnTo>
                  <a:pt x="18" y="311"/>
                </a:lnTo>
                <a:lnTo>
                  <a:pt x="32" y="338"/>
                </a:lnTo>
                <a:lnTo>
                  <a:pt x="50" y="362"/>
                </a:lnTo>
                <a:lnTo>
                  <a:pt x="71" y="385"/>
                </a:lnTo>
                <a:lnTo>
                  <a:pt x="93" y="404"/>
                </a:lnTo>
                <a:lnTo>
                  <a:pt x="121" y="420"/>
                </a:lnTo>
                <a:lnTo>
                  <a:pt x="148" y="431"/>
                </a:lnTo>
                <a:lnTo>
                  <a:pt x="177" y="439"/>
                </a:lnTo>
                <a:lnTo>
                  <a:pt x="208" y="444"/>
                </a:lnTo>
                <a:lnTo>
                  <a:pt x="237" y="444"/>
                </a:lnTo>
                <a:lnTo>
                  <a:pt x="267" y="439"/>
                </a:lnTo>
                <a:lnTo>
                  <a:pt x="296" y="431"/>
                </a:lnTo>
                <a:lnTo>
                  <a:pt x="323" y="420"/>
                </a:lnTo>
                <a:lnTo>
                  <a:pt x="351" y="404"/>
                </a:lnTo>
                <a:lnTo>
                  <a:pt x="373" y="385"/>
                </a:lnTo>
                <a:lnTo>
                  <a:pt x="394" y="362"/>
                </a:lnTo>
                <a:lnTo>
                  <a:pt x="412" y="338"/>
                </a:lnTo>
                <a:lnTo>
                  <a:pt x="426" y="311"/>
                </a:lnTo>
                <a:lnTo>
                  <a:pt x="436" y="282"/>
                </a:lnTo>
                <a:lnTo>
                  <a:pt x="442" y="253"/>
                </a:lnTo>
                <a:lnTo>
                  <a:pt x="444" y="222"/>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44"/>
          <p:cNvSpPr>
            <a:spLocks/>
          </p:cNvSpPr>
          <p:nvPr/>
        </p:nvSpPr>
        <p:spPr bwMode="auto">
          <a:xfrm>
            <a:off x="4841875" y="700088"/>
            <a:ext cx="1408113" cy="706438"/>
          </a:xfrm>
          <a:custGeom>
            <a:avLst/>
            <a:gdLst>
              <a:gd name="T0" fmla="*/ 1775 w 1775"/>
              <a:gd name="T1" fmla="*/ 889 h 889"/>
              <a:gd name="T2" fmla="*/ 1773 w 1775"/>
              <a:gd name="T3" fmla="*/ 829 h 889"/>
              <a:gd name="T4" fmla="*/ 1767 w 1775"/>
              <a:gd name="T5" fmla="*/ 770 h 889"/>
              <a:gd name="T6" fmla="*/ 1757 w 1775"/>
              <a:gd name="T7" fmla="*/ 712 h 889"/>
              <a:gd name="T8" fmla="*/ 1743 w 1775"/>
              <a:gd name="T9" fmla="*/ 654 h 889"/>
              <a:gd name="T10" fmla="*/ 1725 w 1775"/>
              <a:gd name="T11" fmla="*/ 598 h 889"/>
              <a:gd name="T12" fmla="*/ 1704 w 1775"/>
              <a:gd name="T13" fmla="*/ 541 h 889"/>
              <a:gd name="T14" fmla="*/ 1680 w 1775"/>
              <a:gd name="T15" fmla="*/ 488 h 889"/>
              <a:gd name="T16" fmla="*/ 1651 w 1775"/>
              <a:gd name="T17" fmla="*/ 435 h 889"/>
              <a:gd name="T18" fmla="*/ 1619 w 1775"/>
              <a:gd name="T19" fmla="*/ 385 h 889"/>
              <a:gd name="T20" fmla="*/ 1583 w 1775"/>
              <a:gd name="T21" fmla="*/ 337 h 889"/>
              <a:gd name="T22" fmla="*/ 1545 w 1775"/>
              <a:gd name="T23" fmla="*/ 292 h 889"/>
              <a:gd name="T24" fmla="*/ 1505 w 1775"/>
              <a:gd name="T25" fmla="*/ 249 h 889"/>
              <a:gd name="T26" fmla="*/ 1460 w 1775"/>
              <a:gd name="T27" fmla="*/ 210 h 889"/>
              <a:gd name="T28" fmla="*/ 1413 w 1775"/>
              <a:gd name="T29" fmla="*/ 173 h 889"/>
              <a:gd name="T30" fmla="*/ 1365 w 1775"/>
              <a:gd name="T31" fmla="*/ 139 h 889"/>
              <a:gd name="T32" fmla="*/ 1313 w 1775"/>
              <a:gd name="T33" fmla="*/ 109 h 889"/>
              <a:gd name="T34" fmla="*/ 1260 w 1775"/>
              <a:gd name="T35" fmla="*/ 82 h 889"/>
              <a:gd name="T36" fmla="*/ 1205 w 1775"/>
              <a:gd name="T37" fmla="*/ 59 h 889"/>
              <a:gd name="T38" fmla="*/ 1151 w 1775"/>
              <a:gd name="T39" fmla="*/ 40 h 889"/>
              <a:gd name="T40" fmla="*/ 1093 w 1775"/>
              <a:gd name="T41" fmla="*/ 24 h 889"/>
              <a:gd name="T42" fmla="*/ 1035 w 1775"/>
              <a:gd name="T43" fmla="*/ 12 h 889"/>
              <a:gd name="T44" fmla="*/ 976 w 1775"/>
              <a:gd name="T45" fmla="*/ 4 h 889"/>
              <a:gd name="T46" fmla="*/ 916 w 1775"/>
              <a:gd name="T47" fmla="*/ 0 h 889"/>
              <a:gd name="T48" fmla="*/ 858 w 1775"/>
              <a:gd name="T49" fmla="*/ 0 h 889"/>
              <a:gd name="T50" fmla="*/ 799 w 1775"/>
              <a:gd name="T51" fmla="*/ 4 h 889"/>
              <a:gd name="T52" fmla="*/ 739 w 1775"/>
              <a:gd name="T53" fmla="*/ 12 h 889"/>
              <a:gd name="T54" fmla="*/ 681 w 1775"/>
              <a:gd name="T55" fmla="*/ 24 h 889"/>
              <a:gd name="T56" fmla="*/ 623 w 1775"/>
              <a:gd name="T57" fmla="*/ 40 h 889"/>
              <a:gd name="T58" fmla="*/ 569 w 1775"/>
              <a:gd name="T59" fmla="*/ 59 h 889"/>
              <a:gd name="T60" fmla="*/ 514 w 1775"/>
              <a:gd name="T61" fmla="*/ 82 h 889"/>
              <a:gd name="T62" fmla="*/ 461 w 1775"/>
              <a:gd name="T63" fmla="*/ 109 h 889"/>
              <a:gd name="T64" fmla="*/ 410 w 1775"/>
              <a:gd name="T65" fmla="*/ 139 h 889"/>
              <a:gd name="T66" fmla="*/ 361 w 1775"/>
              <a:gd name="T67" fmla="*/ 173 h 889"/>
              <a:gd name="T68" fmla="*/ 315 w 1775"/>
              <a:gd name="T69" fmla="*/ 210 h 889"/>
              <a:gd name="T70" fmla="*/ 270 w 1775"/>
              <a:gd name="T71" fmla="*/ 249 h 889"/>
              <a:gd name="T72" fmla="*/ 229 w 1775"/>
              <a:gd name="T73" fmla="*/ 292 h 889"/>
              <a:gd name="T74" fmla="*/ 191 w 1775"/>
              <a:gd name="T75" fmla="*/ 337 h 889"/>
              <a:gd name="T76" fmla="*/ 155 w 1775"/>
              <a:gd name="T77" fmla="*/ 385 h 889"/>
              <a:gd name="T78" fmla="*/ 123 w 1775"/>
              <a:gd name="T79" fmla="*/ 435 h 889"/>
              <a:gd name="T80" fmla="*/ 94 w 1775"/>
              <a:gd name="T81" fmla="*/ 488 h 889"/>
              <a:gd name="T82" fmla="*/ 70 w 1775"/>
              <a:gd name="T83" fmla="*/ 541 h 889"/>
              <a:gd name="T84" fmla="*/ 49 w 1775"/>
              <a:gd name="T85" fmla="*/ 598 h 889"/>
              <a:gd name="T86" fmla="*/ 32 w 1775"/>
              <a:gd name="T87" fmla="*/ 654 h 889"/>
              <a:gd name="T88" fmla="*/ 17 w 1775"/>
              <a:gd name="T89" fmla="*/ 712 h 889"/>
              <a:gd name="T90" fmla="*/ 8 w 1775"/>
              <a:gd name="T91" fmla="*/ 770 h 889"/>
              <a:gd name="T92" fmla="*/ 1 w 1775"/>
              <a:gd name="T93" fmla="*/ 829 h 889"/>
              <a:gd name="T94" fmla="*/ 0 w 1775"/>
              <a:gd name="T95" fmla="*/ 889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75" h="889">
                <a:moveTo>
                  <a:pt x="1775" y="889"/>
                </a:moveTo>
                <a:lnTo>
                  <a:pt x="1773" y="829"/>
                </a:lnTo>
                <a:lnTo>
                  <a:pt x="1767" y="770"/>
                </a:lnTo>
                <a:lnTo>
                  <a:pt x="1757" y="712"/>
                </a:lnTo>
                <a:lnTo>
                  <a:pt x="1743" y="654"/>
                </a:lnTo>
                <a:lnTo>
                  <a:pt x="1725" y="598"/>
                </a:lnTo>
                <a:lnTo>
                  <a:pt x="1704" y="541"/>
                </a:lnTo>
                <a:lnTo>
                  <a:pt x="1680" y="488"/>
                </a:lnTo>
                <a:lnTo>
                  <a:pt x="1651" y="435"/>
                </a:lnTo>
                <a:lnTo>
                  <a:pt x="1619" y="385"/>
                </a:lnTo>
                <a:lnTo>
                  <a:pt x="1583" y="337"/>
                </a:lnTo>
                <a:lnTo>
                  <a:pt x="1545" y="292"/>
                </a:lnTo>
                <a:lnTo>
                  <a:pt x="1505" y="249"/>
                </a:lnTo>
                <a:lnTo>
                  <a:pt x="1460" y="210"/>
                </a:lnTo>
                <a:lnTo>
                  <a:pt x="1413" y="173"/>
                </a:lnTo>
                <a:lnTo>
                  <a:pt x="1365" y="139"/>
                </a:lnTo>
                <a:lnTo>
                  <a:pt x="1313" y="109"/>
                </a:lnTo>
                <a:lnTo>
                  <a:pt x="1260" y="82"/>
                </a:lnTo>
                <a:lnTo>
                  <a:pt x="1205" y="59"/>
                </a:lnTo>
                <a:lnTo>
                  <a:pt x="1151" y="40"/>
                </a:lnTo>
                <a:lnTo>
                  <a:pt x="1093" y="24"/>
                </a:lnTo>
                <a:lnTo>
                  <a:pt x="1035" y="12"/>
                </a:lnTo>
                <a:lnTo>
                  <a:pt x="976" y="4"/>
                </a:lnTo>
                <a:lnTo>
                  <a:pt x="916" y="0"/>
                </a:lnTo>
                <a:lnTo>
                  <a:pt x="858" y="0"/>
                </a:lnTo>
                <a:lnTo>
                  <a:pt x="799" y="4"/>
                </a:lnTo>
                <a:lnTo>
                  <a:pt x="739" y="12"/>
                </a:lnTo>
                <a:lnTo>
                  <a:pt x="681" y="24"/>
                </a:lnTo>
                <a:lnTo>
                  <a:pt x="623" y="40"/>
                </a:lnTo>
                <a:lnTo>
                  <a:pt x="569" y="59"/>
                </a:lnTo>
                <a:lnTo>
                  <a:pt x="514" y="82"/>
                </a:lnTo>
                <a:lnTo>
                  <a:pt x="461" y="109"/>
                </a:lnTo>
                <a:lnTo>
                  <a:pt x="410" y="139"/>
                </a:lnTo>
                <a:lnTo>
                  <a:pt x="361" y="173"/>
                </a:lnTo>
                <a:lnTo>
                  <a:pt x="315" y="210"/>
                </a:lnTo>
                <a:lnTo>
                  <a:pt x="270" y="249"/>
                </a:lnTo>
                <a:lnTo>
                  <a:pt x="229" y="292"/>
                </a:lnTo>
                <a:lnTo>
                  <a:pt x="191" y="337"/>
                </a:lnTo>
                <a:lnTo>
                  <a:pt x="155" y="385"/>
                </a:lnTo>
                <a:lnTo>
                  <a:pt x="123" y="435"/>
                </a:lnTo>
                <a:lnTo>
                  <a:pt x="94" y="488"/>
                </a:lnTo>
                <a:lnTo>
                  <a:pt x="70" y="541"/>
                </a:lnTo>
                <a:lnTo>
                  <a:pt x="49" y="598"/>
                </a:lnTo>
                <a:lnTo>
                  <a:pt x="32" y="654"/>
                </a:lnTo>
                <a:lnTo>
                  <a:pt x="17" y="712"/>
                </a:lnTo>
                <a:lnTo>
                  <a:pt x="8" y="770"/>
                </a:lnTo>
                <a:lnTo>
                  <a:pt x="1" y="829"/>
                </a:lnTo>
                <a:lnTo>
                  <a:pt x="0" y="889"/>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5"/>
          <p:cNvSpPr>
            <a:spLocks noChangeShapeType="1"/>
          </p:cNvSpPr>
          <p:nvPr/>
        </p:nvSpPr>
        <p:spPr bwMode="auto">
          <a:xfrm flipV="1">
            <a:off x="5311775" y="698500"/>
            <a:ext cx="0" cy="7080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6"/>
          <p:cNvSpPr>
            <a:spLocks noChangeShapeType="1"/>
          </p:cNvSpPr>
          <p:nvPr/>
        </p:nvSpPr>
        <p:spPr bwMode="auto">
          <a:xfrm>
            <a:off x="5311775" y="698500"/>
            <a:ext cx="2349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7"/>
          <p:cNvSpPr>
            <a:spLocks noChangeShapeType="1"/>
          </p:cNvSpPr>
          <p:nvPr/>
        </p:nvSpPr>
        <p:spPr bwMode="auto">
          <a:xfrm>
            <a:off x="5075237" y="1406525"/>
            <a:ext cx="0" cy="588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8"/>
          <p:cNvSpPr>
            <a:spLocks noChangeShapeType="1"/>
          </p:cNvSpPr>
          <p:nvPr/>
        </p:nvSpPr>
        <p:spPr bwMode="auto">
          <a:xfrm flipV="1">
            <a:off x="5767387" y="698500"/>
            <a:ext cx="0" cy="7080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9"/>
          <p:cNvSpPr>
            <a:spLocks noChangeShapeType="1"/>
          </p:cNvSpPr>
          <p:nvPr/>
        </p:nvSpPr>
        <p:spPr bwMode="auto">
          <a:xfrm flipH="1">
            <a:off x="5534025" y="698500"/>
            <a:ext cx="2333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50"/>
          <p:cNvSpPr>
            <a:spLocks noChangeShapeType="1"/>
          </p:cNvSpPr>
          <p:nvPr/>
        </p:nvSpPr>
        <p:spPr bwMode="auto">
          <a:xfrm>
            <a:off x="6002337" y="1406525"/>
            <a:ext cx="0" cy="588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51"/>
          <p:cNvSpPr>
            <a:spLocks noChangeShapeType="1"/>
          </p:cNvSpPr>
          <p:nvPr/>
        </p:nvSpPr>
        <p:spPr bwMode="auto">
          <a:xfrm flipH="1">
            <a:off x="8396287" y="2179638"/>
            <a:ext cx="400050" cy="1498600"/>
          </a:xfrm>
          <a:prstGeom prst="line">
            <a:avLst/>
          </a:prstGeom>
          <a:noFill/>
          <a:ln w="254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2"/>
          <p:cNvSpPr>
            <a:spLocks noChangeShapeType="1"/>
          </p:cNvSpPr>
          <p:nvPr/>
        </p:nvSpPr>
        <p:spPr bwMode="auto">
          <a:xfrm>
            <a:off x="8677275" y="2627313"/>
            <a:ext cx="169863" cy="44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3"/>
          <p:cNvSpPr>
            <a:spLocks noChangeShapeType="1"/>
          </p:cNvSpPr>
          <p:nvPr/>
        </p:nvSpPr>
        <p:spPr bwMode="auto">
          <a:xfrm>
            <a:off x="8483600" y="2667000"/>
            <a:ext cx="341313" cy="90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4"/>
          <p:cNvSpPr>
            <a:spLocks noChangeShapeType="1"/>
          </p:cNvSpPr>
          <p:nvPr/>
        </p:nvSpPr>
        <p:spPr bwMode="auto">
          <a:xfrm>
            <a:off x="8267700" y="2762250"/>
            <a:ext cx="706438" cy="188913"/>
          </a:xfrm>
          <a:prstGeom prst="line">
            <a:avLst/>
          </a:prstGeom>
          <a:noFill/>
          <a:ln w="254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5"/>
          <p:cNvSpPr>
            <a:spLocks noChangeShapeType="1"/>
          </p:cNvSpPr>
          <p:nvPr/>
        </p:nvSpPr>
        <p:spPr bwMode="auto">
          <a:xfrm>
            <a:off x="8407400" y="2951163"/>
            <a:ext cx="341313" cy="920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6"/>
          <p:cNvSpPr>
            <a:spLocks noChangeShapeType="1"/>
          </p:cNvSpPr>
          <p:nvPr/>
        </p:nvSpPr>
        <p:spPr bwMode="auto">
          <a:xfrm flipH="1">
            <a:off x="8694737" y="2671763"/>
            <a:ext cx="152400" cy="5699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7"/>
          <p:cNvSpPr>
            <a:spLocks noChangeShapeType="1"/>
          </p:cNvSpPr>
          <p:nvPr/>
        </p:nvSpPr>
        <p:spPr bwMode="auto">
          <a:xfrm>
            <a:off x="8694737" y="3241675"/>
            <a:ext cx="284163" cy="76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8"/>
          <p:cNvSpPr>
            <a:spLocks noChangeShapeType="1"/>
          </p:cNvSpPr>
          <p:nvPr/>
        </p:nvSpPr>
        <p:spPr bwMode="auto">
          <a:xfrm flipH="1">
            <a:off x="8902700" y="3317875"/>
            <a:ext cx="76200" cy="2841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9"/>
          <p:cNvSpPr>
            <a:spLocks noChangeShapeType="1"/>
          </p:cNvSpPr>
          <p:nvPr/>
        </p:nvSpPr>
        <p:spPr bwMode="auto">
          <a:xfrm flipH="1" flipV="1">
            <a:off x="8448675" y="3479800"/>
            <a:ext cx="454025" cy="122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60"/>
          <p:cNvSpPr>
            <a:spLocks noChangeShapeType="1"/>
          </p:cNvSpPr>
          <p:nvPr/>
        </p:nvSpPr>
        <p:spPr bwMode="auto">
          <a:xfrm flipH="1" flipV="1">
            <a:off x="8507412" y="2581275"/>
            <a:ext cx="169863" cy="46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61"/>
          <p:cNvSpPr>
            <a:spLocks noChangeShapeType="1"/>
          </p:cNvSpPr>
          <p:nvPr/>
        </p:nvSpPr>
        <p:spPr bwMode="auto">
          <a:xfrm flipH="1">
            <a:off x="8353425" y="2581275"/>
            <a:ext cx="153988" cy="568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2"/>
          <p:cNvSpPr>
            <a:spLocks noChangeShapeType="1"/>
          </p:cNvSpPr>
          <p:nvPr/>
        </p:nvSpPr>
        <p:spPr bwMode="auto">
          <a:xfrm flipH="1" flipV="1">
            <a:off x="8070850" y="3074988"/>
            <a:ext cx="282575" cy="74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3"/>
          <p:cNvSpPr>
            <a:spLocks noChangeShapeType="1"/>
          </p:cNvSpPr>
          <p:nvPr/>
        </p:nvSpPr>
        <p:spPr bwMode="auto">
          <a:xfrm flipH="1">
            <a:off x="7994650" y="3074988"/>
            <a:ext cx="76200" cy="282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4"/>
          <p:cNvSpPr>
            <a:spLocks noChangeShapeType="1"/>
          </p:cNvSpPr>
          <p:nvPr/>
        </p:nvSpPr>
        <p:spPr bwMode="auto">
          <a:xfrm>
            <a:off x="7994650" y="3357563"/>
            <a:ext cx="454025" cy="122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65"/>
          <p:cNvSpPr>
            <a:spLocks/>
          </p:cNvSpPr>
          <p:nvPr/>
        </p:nvSpPr>
        <p:spPr bwMode="auto">
          <a:xfrm>
            <a:off x="1789112" y="1231900"/>
            <a:ext cx="939800" cy="938213"/>
          </a:xfrm>
          <a:custGeom>
            <a:avLst/>
            <a:gdLst>
              <a:gd name="T0" fmla="*/ 1182 w 1183"/>
              <a:gd name="T1" fmla="*/ 544 h 1184"/>
              <a:gd name="T2" fmla="*/ 1166 w 1183"/>
              <a:gd name="T3" fmla="*/ 447 h 1184"/>
              <a:gd name="T4" fmla="*/ 1134 w 1183"/>
              <a:gd name="T5" fmla="*/ 354 h 1184"/>
              <a:gd name="T6" fmla="*/ 1087 w 1183"/>
              <a:gd name="T7" fmla="*/ 269 h 1184"/>
              <a:gd name="T8" fmla="*/ 1027 w 1183"/>
              <a:gd name="T9" fmla="*/ 192 h 1184"/>
              <a:gd name="T10" fmla="*/ 955 w 1183"/>
              <a:gd name="T11" fmla="*/ 126 h 1184"/>
              <a:gd name="T12" fmla="*/ 873 w 1183"/>
              <a:gd name="T13" fmla="*/ 71 h 1184"/>
              <a:gd name="T14" fmla="*/ 783 w 1183"/>
              <a:gd name="T15" fmla="*/ 33 h 1184"/>
              <a:gd name="T16" fmla="*/ 690 w 1183"/>
              <a:gd name="T17" fmla="*/ 8 h 1184"/>
              <a:gd name="T18" fmla="*/ 592 w 1183"/>
              <a:gd name="T19" fmla="*/ 0 h 1184"/>
              <a:gd name="T20" fmla="*/ 494 w 1183"/>
              <a:gd name="T21" fmla="*/ 8 h 1184"/>
              <a:gd name="T22" fmla="*/ 400 w 1183"/>
              <a:gd name="T23" fmla="*/ 33 h 1184"/>
              <a:gd name="T24" fmla="*/ 310 w 1183"/>
              <a:gd name="T25" fmla="*/ 71 h 1184"/>
              <a:gd name="T26" fmla="*/ 228 w 1183"/>
              <a:gd name="T27" fmla="*/ 126 h 1184"/>
              <a:gd name="T28" fmla="*/ 156 w 1183"/>
              <a:gd name="T29" fmla="*/ 192 h 1184"/>
              <a:gd name="T30" fmla="*/ 96 w 1183"/>
              <a:gd name="T31" fmla="*/ 269 h 1184"/>
              <a:gd name="T32" fmla="*/ 50 w 1183"/>
              <a:gd name="T33" fmla="*/ 354 h 1184"/>
              <a:gd name="T34" fmla="*/ 18 w 1183"/>
              <a:gd name="T35" fmla="*/ 447 h 1184"/>
              <a:gd name="T36" fmla="*/ 2 w 1183"/>
              <a:gd name="T37" fmla="*/ 544 h 1184"/>
              <a:gd name="T38" fmla="*/ 2 w 1183"/>
              <a:gd name="T39" fmla="*/ 640 h 1184"/>
              <a:gd name="T40" fmla="*/ 18 w 1183"/>
              <a:gd name="T41" fmla="*/ 737 h 1184"/>
              <a:gd name="T42" fmla="*/ 50 w 1183"/>
              <a:gd name="T43" fmla="*/ 830 h 1184"/>
              <a:gd name="T44" fmla="*/ 96 w 1183"/>
              <a:gd name="T45" fmla="*/ 915 h 1184"/>
              <a:gd name="T46" fmla="*/ 156 w 1183"/>
              <a:gd name="T47" fmla="*/ 993 h 1184"/>
              <a:gd name="T48" fmla="*/ 228 w 1183"/>
              <a:gd name="T49" fmla="*/ 1058 h 1184"/>
              <a:gd name="T50" fmla="*/ 310 w 1183"/>
              <a:gd name="T51" fmla="*/ 1113 h 1184"/>
              <a:gd name="T52" fmla="*/ 400 w 1183"/>
              <a:gd name="T53" fmla="*/ 1152 h 1184"/>
              <a:gd name="T54" fmla="*/ 494 w 1183"/>
              <a:gd name="T55" fmla="*/ 1176 h 1184"/>
              <a:gd name="T56" fmla="*/ 592 w 1183"/>
              <a:gd name="T57" fmla="*/ 1184 h 1184"/>
              <a:gd name="T58" fmla="*/ 690 w 1183"/>
              <a:gd name="T59" fmla="*/ 1176 h 1184"/>
              <a:gd name="T60" fmla="*/ 783 w 1183"/>
              <a:gd name="T61" fmla="*/ 1152 h 1184"/>
              <a:gd name="T62" fmla="*/ 873 w 1183"/>
              <a:gd name="T63" fmla="*/ 1113 h 1184"/>
              <a:gd name="T64" fmla="*/ 955 w 1183"/>
              <a:gd name="T65" fmla="*/ 1058 h 1184"/>
              <a:gd name="T66" fmla="*/ 1027 w 1183"/>
              <a:gd name="T67" fmla="*/ 993 h 1184"/>
              <a:gd name="T68" fmla="*/ 1087 w 1183"/>
              <a:gd name="T69" fmla="*/ 915 h 1184"/>
              <a:gd name="T70" fmla="*/ 1134 w 1183"/>
              <a:gd name="T71" fmla="*/ 830 h 1184"/>
              <a:gd name="T72" fmla="*/ 1166 w 1183"/>
              <a:gd name="T73" fmla="*/ 737 h 1184"/>
              <a:gd name="T74" fmla="*/ 1182 w 1183"/>
              <a:gd name="T75" fmla="*/ 64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83" h="1184">
                <a:moveTo>
                  <a:pt x="1183" y="592"/>
                </a:moveTo>
                <a:lnTo>
                  <a:pt x="1182" y="544"/>
                </a:lnTo>
                <a:lnTo>
                  <a:pt x="1175" y="494"/>
                </a:lnTo>
                <a:lnTo>
                  <a:pt x="1166" y="447"/>
                </a:lnTo>
                <a:lnTo>
                  <a:pt x="1151" y="401"/>
                </a:lnTo>
                <a:lnTo>
                  <a:pt x="1134" y="354"/>
                </a:lnTo>
                <a:lnTo>
                  <a:pt x="1113" y="311"/>
                </a:lnTo>
                <a:lnTo>
                  <a:pt x="1087" y="269"/>
                </a:lnTo>
                <a:lnTo>
                  <a:pt x="1058" y="229"/>
                </a:lnTo>
                <a:lnTo>
                  <a:pt x="1027" y="192"/>
                </a:lnTo>
                <a:lnTo>
                  <a:pt x="992" y="156"/>
                </a:lnTo>
                <a:lnTo>
                  <a:pt x="955" y="126"/>
                </a:lnTo>
                <a:lnTo>
                  <a:pt x="915" y="97"/>
                </a:lnTo>
                <a:lnTo>
                  <a:pt x="873" y="71"/>
                </a:lnTo>
                <a:lnTo>
                  <a:pt x="830" y="50"/>
                </a:lnTo>
                <a:lnTo>
                  <a:pt x="783" y="33"/>
                </a:lnTo>
                <a:lnTo>
                  <a:pt x="736" y="18"/>
                </a:lnTo>
                <a:lnTo>
                  <a:pt x="690" y="8"/>
                </a:lnTo>
                <a:lnTo>
                  <a:pt x="640" y="2"/>
                </a:lnTo>
                <a:lnTo>
                  <a:pt x="592" y="0"/>
                </a:lnTo>
                <a:lnTo>
                  <a:pt x="543" y="2"/>
                </a:lnTo>
                <a:lnTo>
                  <a:pt x="494" y="8"/>
                </a:lnTo>
                <a:lnTo>
                  <a:pt x="447" y="18"/>
                </a:lnTo>
                <a:lnTo>
                  <a:pt x="400" y="33"/>
                </a:lnTo>
                <a:lnTo>
                  <a:pt x="354" y="50"/>
                </a:lnTo>
                <a:lnTo>
                  <a:pt x="310" y="71"/>
                </a:lnTo>
                <a:lnTo>
                  <a:pt x="268" y="97"/>
                </a:lnTo>
                <a:lnTo>
                  <a:pt x="228" y="126"/>
                </a:lnTo>
                <a:lnTo>
                  <a:pt x="191" y="156"/>
                </a:lnTo>
                <a:lnTo>
                  <a:pt x="156" y="192"/>
                </a:lnTo>
                <a:lnTo>
                  <a:pt x="125" y="229"/>
                </a:lnTo>
                <a:lnTo>
                  <a:pt x="96" y="269"/>
                </a:lnTo>
                <a:lnTo>
                  <a:pt x="71" y="311"/>
                </a:lnTo>
                <a:lnTo>
                  <a:pt x="50" y="354"/>
                </a:lnTo>
                <a:lnTo>
                  <a:pt x="32" y="401"/>
                </a:lnTo>
                <a:lnTo>
                  <a:pt x="18" y="447"/>
                </a:lnTo>
                <a:lnTo>
                  <a:pt x="8" y="494"/>
                </a:lnTo>
                <a:lnTo>
                  <a:pt x="2" y="544"/>
                </a:lnTo>
                <a:lnTo>
                  <a:pt x="0" y="592"/>
                </a:lnTo>
                <a:lnTo>
                  <a:pt x="2" y="640"/>
                </a:lnTo>
                <a:lnTo>
                  <a:pt x="8" y="690"/>
                </a:lnTo>
                <a:lnTo>
                  <a:pt x="18" y="737"/>
                </a:lnTo>
                <a:lnTo>
                  <a:pt x="32" y="784"/>
                </a:lnTo>
                <a:lnTo>
                  <a:pt x="50" y="830"/>
                </a:lnTo>
                <a:lnTo>
                  <a:pt x="71" y="874"/>
                </a:lnTo>
                <a:lnTo>
                  <a:pt x="96" y="915"/>
                </a:lnTo>
                <a:lnTo>
                  <a:pt x="125" y="956"/>
                </a:lnTo>
                <a:lnTo>
                  <a:pt x="156" y="993"/>
                </a:lnTo>
                <a:lnTo>
                  <a:pt x="191" y="1028"/>
                </a:lnTo>
                <a:lnTo>
                  <a:pt x="228" y="1058"/>
                </a:lnTo>
                <a:lnTo>
                  <a:pt x="268" y="1087"/>
                </a:lnTo>
                <a:lnTo>
                  <a:pt x="310" y="1113"/>
                </a:lnTo>
                <a:lnTo>
                  <a:pt x="354" y="1134"/>
                </a:lnTo>
                <a:lnTo>
                  <a:pt x="400" y="1152"/>
                </a:lnTo>
                <a:lnTo>
                  <a:pt x="447" y="1166"/>
                </a:lnTo>
                <a:lnTo>
                  <a:pt x="494" y="1176"/>
                </a:lnTo>
                <a:lnTo>
                  <a:pt x="543" y="1182"/>
                </a:lnTo>
                <a:lnTo>
                  <a:pt x="592" y="1184"/>
                </a:lnTo>
                <a:lnTo>
                  <a:pt x="640" y="1182"/>
                </a:lnTo>
                <a:lnTo>
                  <a:pt x="690" y="1176"/>
                </a:lnTo>
                <a:lnTo>
                  <a:pt x="736" y="1166"/>
                </a:lnTo>
                <a:lnTo>
                  <a:pt x="783" y="1152"/>
                </a:lnTo>
                <a:lnTo>
                  <a:pt x="830" y="1134"/>
                </a:lnTo>
                <a:lnTo>
                  <a:pt x="873" y="1113"/>
                </a:lnTo>
                <a:lnTo>
                  <a:pt x="915" y="1087"/>
                </a:lnTo>
                <a:lnTo>
                  <a:pt x="955" y="1058"/>
                </a:lnTo>
                <a:lnTo>
                  <a:pt x="992" y="1028"/>
                </a:lnTo>
                <a:lnTo>
                  <a:pt x="1027" y="993"/>
                </a:lnTo>
                <a:lnTo>
                  <a:pt x="1058" y="956"/>
                </a:lnTo>
                <a:lnTo>
                  <a:pt x="1087" y="915"/>
                </a:lnTo>
                <a:lnTo>
                  <a:pt x="1113" y="874"/>
                </a:lnTo>
                <a:lnTo>
                  <a:pt x="1134" y="830"/>
                </a:lnTo>
                <a:lnTo>
                  <a:pt x="1151" y="784"/>
                </a:lnTo>
                <a:lnTo>
                  <a:pt x="1166" y="737"/>
                </a:lnTo>
                <a:lnTo>
                  <a:pt x="1175" y="690"/>
                </a:lnTo>
                <a:lnTo>
                  <a:pt x="1182" y="640"/>
                </a:lnTo>
                <a:lnTo>
                  <a:pt x="1183" y="592"/>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69"/>
          <p:cNvSpPr>
            <a:spLocks/>
          </p:cNvSpPr>
          <p:nvPr/>
        </p:nvSpPr>
        <p:spPr bwMode="auto">
          <a:xfrm>
            <a:off x="3276600" y="4421188"/>
            <a:ext cx="168275" cy="112713"/>
          </a:xfrm>
          <a:custGeom>
            <a:avLst/>
            <a:gdLst>
              <a:gd name="T0" fmla="*/ 0 w 212"/>
              <a:gd name="T1" fmla="*/ 0 h 142"/>
              <a:gd name="T2" fmla="*/ 10 w 212"/>
              <a:gd name="T3" fmla="*/ 22 h 142"/>
              <a:gd name="T4" fmla="*/ 23 w 212"/>
              <a:gd name="T5" fmla="*/ 44 h 142"/>
              <a:gd name="T6" fmla="*/ 39 w 212"/>
              <a:gd name="T7" fmla="*/ 63 h 142"/>
              <a:gd name="T8" fmla="*/ 56 w 212"/>
              <a:gd name="T9" fmla="*/ 81 h 142"/>
              <a:gd name="T10" fmla="*/ 74 w 212"/>
              <a:gd name="T11" fmla="*/ 97 h 142"/>
              <a:gd name="T12" fmla="*/ 95 w 212"/>
              <a:gd name="T13" fmla="*/ 111 h 142"/>
              <a:gd name="T14" fmla="*/ 117 w 212"/>
              <a:gd name="T15" fmla="*/ 121 h 142"/>
              <a:gd name="T16" fmla="*/ 140 w 212"/>
              <a:gd name="T17" fmla="*/ 131 h 142"/>
              <a:gd name="T18" fmla="*/ 163 w 212"/>
              <a:gd name="T19" fmla="*/ 137 h 142"/>
              <a:gd name="T20" fmla="*/ 188 w 212"/>
              <a:gd name="T21" fmla="*/ 141 h 142"/>
              <a:gd name="T22" fmla="*/ 212 w 212"/>
              <a:gd name="T23"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42">
                <a:moveTo>
                  <a:pt x="0" y="0"/>
                </a:moveTo>
                <a:lnTo>
                  <a:pt x="10" y="22"/>
                </a:lnTo>
                <a:lnTo>
                  <a:pt x="23" y="44"/>
                </a:lnTo>
                <a:lnTo>
                  <a:pt x="39" y="63"/>
                </a:lnTo>
                <a:lnTo>
                  <a:pt x="56" y="81"/>
                </a:lnTo>
                <a:lnTo>
                  <a:pt x="74" y="97"/>
                </a:lnTo>
                <a:lnTo>
                  <a:pt x="95" y="111"/>
                </a:lnTo>
                <a:lnTo>
                  <a:pt x="117" y="121"/>
                </a:lnTo>
                <a:lnTo>
                  <a:pt x="140" y="131"/>
                </a:lnTo>
                <a:lnTo>
                  <a:pt x="163" y="137"/>
                </a:lnTo>
                <a:lnTo>
                  <a:pt x="188" y="141"/>
                </a:lnTo>
                <a:lnTo>
                  <a:pt x="212" y="14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70"/>
          <p:cNvSpPr>
            <a:spLocks/>
          </p:cNvSpPr>
          <p:nvPr/>
        </p:nvSpPr>
        <p:spPr bwMode="auto">
          <a:xfrm>
            <a:off x="1166813" y="3743325"/>
            <a:ext cx="2108200" cy="2192338"/>
          </a:xfrm>
          <a:custGeom>
            <a:avLst/>
            <a:gdLst>
              <a:gd name="T0" fmla="*/ 2633 w 2658"/>
              <a:gd name="T1" fmla="*/ 801 h 2764"/>
              <a:gd name="T2" fmla="*/ 2578 w 2658"/>
              <a:gd name="T3" fmla="*/ 693 h 2764"/>
              <a:gd name="T4" fmla="*/ 2513 w 2658"/>
              <a:gd name="T5" fmla="*/ 591 h 2764"/>
              <a:gd name="T6" fmla="*/ 2440 w 2658"/>
              <a:gd name="T7" fmla="*/ 496 h 2764"/>
              <a:gd name="T8" fmla="*/ 2359 w 2658"/>
              <a:gd name="T9" fmla="*/ 406 h 2764"/>
              <a:gd name="T10" fmla="*/ 2271 w 2658"/>
              <a:gd name="T11" fmla="*/ 325 h 2764"/>
              <a:gd name="T12" fmla="*/ 2175 w 2658"/>
              <a:gd name="T13" fmla="*/ 251 h 2764"/>
              <a:gd name="T14" fmla="*/ 2073 w 2658"/>
              <a:gd name="T15" fmla="*/ 186 h 2764"/>
              <a:gd name="T16" fmla="*/ 1967 w 2658"/>
              <a:gd name="T17" fmla="*/ 131 h 2764"/>
              <a:gd name="T18" fmla="*/ 1855 w 2658"/>
              <a:gd name="T19" fmla="*/ 84 h 2764"/>
              <a:gd name="T20" fmla="*/ 1740 w 2658"/>
              <a:gd name="T21" fmla="*/ 48 h 2764"/>
              <a:gd name="T22" fmla="*/ 1622 w 2658"/>
              <a:gd name="T23" fmla="*/ 22 h 2764"/>
              <a:gd name="T24" fmla="*/ 1503 w 2658"/>
              <a:gd name="T25" fmla="*/ 6 h 2764"/>
              <a:gd name="T26" fmla="*/ 1382 w 2658"/>
              <a:gd name="T27" fmla="*/ 0 h 2764"/>
              <a:gd name="T28" fmla="*/ 1262 w 2658"/>
              <a:gd name="T29" fmla="*/ 6 h 2764"/>
              <a:gd name="T30" fmla="*/ 1143 w 2658"/>
              <a:gd name="T31" fmla="*/ 22 h 2764"/>
              <a:gd name="T32" fmla="*/ 1025 w 2658"/>
              <a:gd name="T33" fmla="*/ 47 h 2764"/>
              <a:gd name="T34" fmla="*/ 910 w 2658"/>
              <a:gd name="T35" fmla="*/ 83 h 2764"/>
              <a:gd name="T36" fmla="*/ 799 w 2658"/>
              <a:gd name="T37" fmla="*/ 129 h 2764"/>
              <a:gd name="T38" fmla="*/ 691 w 2658"/>
              <a:gd name="T39" fmla="*/ 185 h 2764"/>
              <a:gd name="T40" fmla="*/ 590 w 2658"/>
              <a:gd name="T41" fmla="*/ 250 h 2764"/>
              <a:gd name="T42" fmla="*/ 495 w 2658"/>
              <a:gd name="T43" fmla="*/ 324 h 2764"/>
              <a:gd name="T44" fmla="*/ 405 w 2658"/>
              <a:gd name="T45" fmla="*/ 404 h 2764"/>
              <a:gd name="T46" fmla="*/ 324 w 2658"/>
              <a:gd name="T47" fmla="*/ 494 h 2764"/>
              <a:gd name="T48" fmla="*/ 250 w 2658"/>
              <a:gd name="T49" fmla="*/ 589 h 2764"/>
              <a:gd name="T50" fmla="*/ 185 w 2658"/>
              <a:gd name="T51" fmla="*/ 691 h 2764"/>
              <a:gd name="T52" fmla="*/ 130 w 2658"/>
              <a:gd name="T53" fmla="*/ 798 h 2764"/>
              <a:gd name="T54" fmla="*/ 83 w 2658"/>
              <a:gd name="T55" fmla="*/ 909 h 2764"/>
              <a:gd name="T56" fmla="*/ 47 w 2658"/>
              <a:gd name="T57" fmla="*/ 1024 h 2764"/>
              <a:gd name="T58" fmla="*/ 22 w 2658"/>
              <a:gd name="T59" fmla="*/ 1142 h 2764"/>
              <a:gd name="T60" fmla="*/ 6 w 2658"/>
              <a:gd name="T61" fmla="*/ 1262 h 2764"/>
              <a:gd name="T62" fmla="*/ 0 w 2658"/>
              <a:gd name="T63" fmla="*/ 1382 h 2764"/>
              <a:gd name="T64" fmla="*/ 6 w 2658"/>
              <a:gd name="T65" fmla="*/ 1502 h 2764"/>
              <a:gd name="T66" fmla="*/ 22 w 2658"/>
              <a:gd name="T67" fmla="*/ 1622 h 2764"/>
              <a:gd name="T68" fmla="*/ 47 w 2658"/>
              <a:gd name="T69" fmla="*/ 1740 h 2764"/>
              <a:gd name="T70" fmla="*/ 83 w 2658"/>
              <a:gd name="T71" fmla="*/ 1855 h 2764"/>
              <a:gd name="T72" fmla="*/ 130 w 2658"/>
              <a:gd name="T73" fmla="*/ 1967 h 2764"/>
              <a:gd name="T74" fmla="*/ 185 w 2658"/>
              <a:gd name="T75" fmla="*/ 2073 h 2764"/>
              <a:gd name="T76" fmla="*/ 250 w 2658"/>
              <a:gd name="T77" fmla="*/ 2175 h 2764"/>
              <a:gd name="T78" fmla="*/ 324 w 2658"/>
              <a:gd name="T79" fmla="*/ 2271 h 2764"/>
              <a:gd name="T80" fmla="*/ 405 w 2658"/>
              <a:gd name="T81" fmla="*/ 2360 h 2764"/>
              <a:gd name="T82" fmla="*/ 495 w 2658"/>
              <a:gd name="T83" fmla="*/ 2441 h 2764"/>
              <a:gd name="T84" fmla="*/ 590 w 2658"/>
              <a:gd name="T85" fmla="*/ 2514 h 2764"/>
              <a:gd name="T86" fmla="*/ 691 w 2658"/>
              <a:gd name="T87" fmla="*/ 2579 h 2764"/>
              <a:gd name="T88" fmla="*/ 799 w 2658"/>
              <a:gd name="T89" fmla="*/ 2635 h 2764"/>
              <a:gd name="T90" fmla="*/ 910 w 2658"/>
              <a:gd name="T91" fmla="*/ 2681 h 2764"/>
              <a:gd name="T92" fmla="*/ 1025 w 2658"/>
              <a:gd name="T93" fmla="*/ 2717 h 2764"/>
              <a:gd name="T94" fmla="*/ 1143 w 2658"/>
              <a:gd name="T95" fmla="*/ 2743 h 2764"/>
              <a:gd name="T96" fmla="*/ 1262 w 2658"/>
              <a:gd name="T97" fmla="*/ 2759 h 2764"/>
              <a:gd name="T98" fmla="*/ 1382 w 2658"/>
              <a:gd name="T99" fmla="*/ 2764 h 2764"/>
              <a:gd name="T100" fmla="*/ 1503 w 2658"/>
              <a:gd name="T101" fmla="*/ 2759 h 2764"/>
              <a:gd name="T102" fmla="*/ 1622 w 2658"/>
              <a:gd name="T103" fmla="*/ 2743 h 2764"/>
              <a:gd name="T104" fmla="*/ 1740 w 2658"/>
              <a:gd name="T105" fmla="*/ 2716 h 2764"/>
              <a:gd name="T106" fmla="*/ 1855 w 2658"/>
              <a:gd name="T107" fmla="*/ 2680 h 2764"/>
              <a:gd name="T108" fmla="*/ 1967 w 2658"/>
              <a:gd name="T109" fmla="*/ 2633 h 2764"/>
              <a:gd name="T110" fmla="*/ 2073 w 2658"/>
              <a:gd name="T111" fmla="*/ 2578 h 2764"/>
              <a:gd name="T112" fmla="*/ 2175 w 2658"/>
              <a:gd name="T113" fmla="*/ 2513 h 2764"/>
              <a:gd name="T114" fmla="*/ 2271 w 2658"/>
              <a:gd name="T115" fmla="*/ 2440 h 2764"/>
              <a:gd name="T116" fmla="*/ 2359 w 2658"/>
              <a:gd name="T117" fmla="*/ 2358 h 2764"/>
              <a:gd name="T118" fmla="*/ 2440 w 2658"/>
              <a:gd name="T119" fmla="*/ 2269 h 2764"/>
              <a:gd name="T120" fmla="*/ 2513 w 2658"/>
              <a:gd name="T121" fmla="*/ 2173 h 2764"/>
              <a:gd name="T122" fmla="*/ 2578 w 2658"/>
              <a:gd name="T123" fmla="*/ 2071 h 2764"/>
              <a:gd name="T124" fmla="*/ 2633 w 2658"/>
              <a:gd name="T125" fmla="*/ 1964 h 2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8" h="2764">
                <a:moveTo>
                  <a:pt x="2658" y="856"/>
                </a:moveTo>
                <a:lnTo>
                  <a:pt x="2633" y="801"/>
                </a:lnTo>
                <a:lnTo>
                  <a:pt x="2607" y="747"/>
                </a:lnTo>
                <a:lnTo>
                  <a:pt x="2578" y="693"/>
                </a:lnTo>
                <a:lnTo>
                  <a:pt x="2547" y="641"/>
                </a:lnTo>
                <a:lnTo>
                  <a:pt x="2513" y="591"/>
                </a:lnTo>
                <a:lnTo>
                  <a:pt x="2478" y="543"/>
                </a:lnTo>
                <a:lnTo>
                  <a:pt x="2440" y="496"/>
                </a:lnTo>
                <a:lnTo>
                  <a:pt x="2400" y="450"/>
                </a:lnTo>
                <a:lnTo>
                  <a:pt x="2359" y="406"/>
                </a:lnTo>
                <a:lnTo>
                  <a:pt x="2315" y="365"/>
                </a:lnTo>
                <a:lnTo>
                  <a:pt x="2271" y="325"/>
                </a:lnTo>
                <a:lnTo>
                  <a:pt x="2223" y="287"/>
                </a:lnTo>
                <a:lnTo>
                  <a:pt x="2175" y="251"/>
                </a:lnTo>
                <a:lnTo>
                  <a:pt x="2125" y="218"/>
                </a:lnTo>
                <a:lnTo>
                  <a:pt x="2073" y="186"/>
                </a:lnTo>
                <a:lnTo>
                  <a:pt x="2020" y="158"/>
                </a:lnTo>
                <a:lnTo>
                  <a:pt x="1967" y="131"/>
                </a:lnTo>
                <a:lnTo>
                  <a:pt x="1911" y="107"/>
                </a:lnTo>
                <a:lnTo>
                  <a:pt x="1855" y="84"/>
                </a:lnTo>
                <a:lnTo>
                  <a:pt x="1798" y="65"/>
                </a:lnTo>
                <a:lnTo>
                  <a:pt x="1740" y="48"/>
                </a:lnTo>
                <a:lnTo>
                  <a:pt x="1682" y="33"/>
                </a:lnTo>
                <a:lnTo>
                  <a:pt x="1622" y="22"/>
                </a:lnTo>
                <a:lnTo>
                  <a:pt x="1563" y="12"/>
                </a:lnTo>
                <a:lnTo>
                  <a:pt x="1503" y="6"/>
                </a:lnTo>
                <a:lnTo>
                  <a:pt x="1443" y="2"/>
                </a:lnTo>
                <a:lnTo>
                  <a:pt x="1382" y="0"/>
                </a:lnTo>
                <a:lnTo>
                  <a:pt x="1323" y="2"/>
                </a:lnTo>
                <a:lnTo>
                  <a:pt x="1262" y="6"/>
                </a:lnTo>
                <a:lnTo>
                  <a:pt x="1203" y="12"/>
                </a:lnTo>
                <a:lnTo>
                  <a:pt x="1143" y="22"/>
                </a:lnTo>
                <a:lnTo>
                  <a:pt x="1084" y="33"/>
                </a:lnTo>
                <a:lnTo>
                  <a:pt x="1025" y="47"/>
                </a:lnTo>
                <a:lnTo>
                  <a:pt x="967" y="64"/>
                </a:lnTo>
                <a:lnTo>
                  <a:pt x="910" y="83"/>
                </a:lnTo>
                <a:lnTo>
                  <a:pt x="854" y="106"/>
                </a:lnTo>
                <a:lnTo>
                  <a:pt x="799" y="129"/>
                </a:lnTo>
                <a:lnTo>
                  <a:pt x="744" y="156"/>
                </a:lnTo>
                <a:lnTo>
                  <a:pt x="691" y="185"/>
                </a:lnTo>
                <a:lnTo>
                  <a:pt x="640" y="216"/>
                </a:lnTo>
                <a:lnTo>
                  <a:pt x="590" y="250"/>
                </a:lnTo>
                <a:lnTo>
                  <a:pt x="541" y="285"/>
                </a:lnTo>
                <a:lnTo>
                  <a:pt x="495" y="324"/>
                </a:lnTo>
                <a:lnTo>
                  <a:pt x="449" y="363"/>
                </a:lnTo>
                <a:lnTo>
                  <a:pt x="405" y="404"/>
                </a:lnTo>
                <a:lnTo>
                  <a:pt x="364" y="448"/>
                </a:lnTo>
                <a:lnTo>
                  <a:pt x="324" y="494"/>
                </a:lnTo>
                <a:lnTo>
                  <a:pt x="286" y="540"/>
                </a:lnTo>
                <a:lnTo>
                  <a:pt x="250" y="589"/>
                </a:lnTo>
                <a:lnTo>
                  <a:pt x="217" y="639"/>
                </a:lnTo>
                <a:lnTo>
                  <a:pt x="185" y="691"/>
                </a:lnTo>
                <a:lnTo>
                  <a:pt x="157" y="743"/>
                </a:lnTo>
                <a:lnTo>
                  <a:pt x="130" y="798"/>
                </a:lnTo>
                <a:lnTo>
                  <a:pt x="106" y="853"/>
                </a:lnTo>
                <a:lnTo>
                  <a:pt x="83" y="909"/>
                </a:lnTo>
                <a:lnTo>
                  <a:pt x="64" y="967"/>
                </a:lnTo>
                <a:lnTo>
                  <a:pt x="47" y="1024"/>
                </a:lnTo>
                <a:lnTo>
                  <a:pt x="33" y="1082"/>
                </a:lnTo>
                <a:lnTo>
                  <a:pt x="22" y="1142"/>
                </a:lnTo>
                <a:lnTo>
                  <a:pt x="12" y="1201"/>
                </a:lnTo>
                <a:lnTo>
                  <a:pt x="6" y="1262"/>
                </a:lnTo>
                <a:lnTo>
                  <a:pt x="2" y="1322"/>
                </a:lnTo>
                <a:lnTo>
                  <a:pt x="0" y="1382"/>
                </a:lnTo>
                <a:lnTo>
                  <a:pt x="2" y="1443"/>
                </a:lnTo>
                <a:lnTo>
                  <a:pt x="6" y="1502"/>
                </a:lnTo>
                <a:lnTo>
                  <a:pt x="12" y="1563"/>
                </a:lnTo>
                <a:lnTo>
                  <a:pt x="22" y="1622"/>
                </a:lnTo>
                <a:lnTo>
                  <a:pt x="33" y="1682"/>
                </a:lnTo>
                <a:lnTo>
                  <a:pt x="47" y="1740"/>
                </a:lnTo>
                <a:lnTo>
                  <a:pt x="64" y="1798"/>
                </a:lnTo>
                <a:lnTo>
                  <a:pt x="83" y="1855"/>
                </a:lnTo>
                <a:lnTo>
                  <a:pt x="106" y="1911"/>
                </a:lnTo>
                <a:lnTo>
                  <a:pt x="130" y="1967"/>
                </a:lnTo>
                <a:lnTo>
                  <a:pt x="157" y="2021"/>
                </a:lnTo>
                <a:lnTo>
                  <a:pt x="185" y="2073"/>
                </a:lnTo>
                <a:lnTo>
                  <a:pt x="217" y="2125"/>
                </a:lnTo>
                <a:lnTo>
                  <a:pt x="250" y="2175"/>
                </a:lnTo>
                <a:lnTo>
                  <a:pt x="286" y="2224"/>
                </a:lnTo>
                <a:lnTo>
                  <a:pt x="324" y="2271"/>
                </a:lnTo>
                <a:lnTo>
                  <a:pt x="364" y="2316"/>
                </a:lnTo>
                <a:lnTo>
                  <a:pt x="405" y="2360"/>
                </a:lnTo>
                <a:lnTo>
                  <a:pt x="449" y="2401"/>
                </a:lnTo>
                <a:lnTo>
                  <a:pt x="495" y="2441"/>
                </a:lnTo>
                <a:lnTo>
                  <a:pt x="541" y="2479"/>
                </a:lnTo>
                <a:lnTo>
                  <a:pt x="590" y="2514"/>
                </a:lnTo>
                <a:lnTo>
                  <a:pt x="640" y="2548"/>
                </a:lnTo>
                <a:lnTo>
                  <a:pt x="691" y="2579"/>
                </a:lnTo>
                <a:lnTo>
                  <a:pt x="744" y="2609"/>
                </a:lnTo>
                <a:lnTo>
                  <a:pt x="799" y="2635"/>
                </a:lnTo>
                <a:lnTo>
                  <a:pt x="854" y="2659"/>
                </a:lnTo>
                <a:lnTo>
                  <a:pt x="910" y="2681"/>
                </a:lnTo>
                <a:lnTo>
                  <a:pt x="967" y="2700"/>
                </a:lnTo>
                <a:lnTo>
                  <a:pt x="1025" y="2717"/>
                </a:lnTo>
                <a:lnTo>
                  <a:pt x="1084" y="2731"/>
                </a:lnTo>
                <a:lnTo>
                  <a:pt x="1143" y="2743"/>
                </a:lnTo>
                <a:lnTo>
                  <a:pt x="1203" y="2752"/>
                </a:lnTo>
                <a:lnTo>
                  <a:pt x="1262" y="2759"/>
                </a:lnTo>
                <a:lnTo>
                  <a:pt x="1323" y="2763"/>
                </a:lnTo>
                <a:lnTo>
                  <a:pt x="1382" y="2764"/>
                </a:lnTo>
                <a:lnTo>
                  <a:pt x="1443" y="2763"/>
                </a:lnTo>
                <a:lnTo>
                  <a:pt x="1503" y="2759"/>
                </a:lnTo>
                <a:lnTo>
                  <a:pt x="1563" y="2752"/>
                </a:lnTo>
                <a:lnTo>
                  <a:pt x="1622" y="2743"/>
                </a:lnTo>
                <a:lnTo>
                  <a:pt x="1682" y="2731"/>
                </a:lnTo>
                <a:lnTo>
                  <a:pt x="1740" y="2716"/>
                </a:lnTo>
                <a:lnTo>
                  <a:pt x="1798" y="2699"/>
                </a:lnTo>
                <a:lnTo>
                  <a:pt x="1855" y="2680"/>
                </a:lnTo>
                <a:lnTo>
                  <a:pt x="1911" y="2658"/>
                </a:lnTo>
                <a:lnTo>
                  <a:pt x="1967" y="2633"/>
                </a:lnTo>
                <a:lnTo>
                  <a:pt x="2020" y="2607"/>
                </a:lnTo>
                <a:lnTo>
                  <a:pt x="2073" y="2578"/>
                </a:lnTo>
                <a:lnTo>
                  <a:pt x="2125" y="2546"/>
                </a:lnTo>
                <a:lnTo>
                  <a:pt x="2175" y="2513"/>
                </a:lnTo>
                <a:lnTo>
                  <a:pt x="2223" y="2477"/>
                </a:lnTo>
                <a:lnTo>
                  <a:pt x="2271" y="2440"/>
                </a:lnTo>
                <a:lnTo>
                  <a:pt x="2315" y="2399"/>
                </a:lnTo>
                <a:lnTo>
                  <a:pt x="2359" y="2358"/>
                </a:lnTo>
                <a:lnTo>
                  <a:pt x="2400" y="2314"/>
                </a:lnTo>
                <a:lnTo>
                  <a:pt x="2440" y="2269"/>
                </a:lnTo>
                <a:lnTo>
                  <a:pt x="2478" y="2222"/>
                </a:lnTo>
                <a:lnTo>
                  <a:pt x="2513" y="2173"/>
                </a:lnTo>
                <a:lnTo>
                  <a:pt x="2547" y="2123"/>
                </a:lnTo>
                <a:lnTo>
                  <a:pt x="2578" y="2071"/>
                </a:lnTo>
                <a:lnTo>
                  <a:pt x="2607" y="2018"/>
                </a:lnTo>
                <a:lnTo>
                  <a:pt x="2633" y="1964"/>
                </a:lnTo>
                <a:lnTo>
                  <a:pt x="2658" y="190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71"/>
          <p:cNvSpPr>
            <a:spLocks/>
          </p:cNvSpPr>
          <p:nvPr/>
        </p:nvSpPr>
        <p:spPr bwMode="auto">
          <a:xfrm>
            <a:off x="3276600" y="5145088"/>
            <a:ext cx="168275" cy="112713"/>
          </a:xfrm>
          <a:custGeom>
            <a:avLst/>
            <a:gdLst>
              <a:gd name="T0" fmla="*/ 212 w 212"/>
              <a:gd name="T1" fmla="*/ 0 h 142"/>
              <a:gd name="T2" fmla="*/ 188 w 212"/>
              <a:gd name="T3" fmla="*/ 1 h 142"/>
              <a:gd name="T4" fmla="*/ 163 w 212"/>
              <a:gd name="T5" fmla="*/ 5 h 142"/>
              <a:gd name="T6" fmla="*/ 140 w 212"/>
              <a:gd name="T7" fmla="*/ 12 h 142"/>
              <a:gd name="T8" fmla="*/ 117 w 212"/>
              <a:gd name="T9" fmla="*/ 21 h 142"/>
              <a:gd name="T10" fmla="*/ 95 w 212"/>
              <a:gd name="T11" fmla="*/ 32 h 142"/>
              <a:gd name="T12" fmla="*/ 74 w 212"/>
              <a:gd name="T13" fmla="*/ 46 h 142"/>
              <a:gd name="T14" fmla="*/ 56 w 212"/>
              <a:gd name="T15" fmla="*/ 62 h 142"/>
              <a:gd name="T16" fmla="*/ 39 w 212"/>
              <a:gd name="T17" fmla="*/ 80 h 142"/>
              <a:gd name="T18" fmla="*/ 23 w 212"/>
              <a:gd name="T19" fmla="*/ 99 h 142"/>
              <a:gd name="T20" fmla="*/ 10 w 212"/>
              <a:gd name="T21" fmla="*/ 120 h 142"/>
              <a:gd name="T22" fmla="*/ 0 w 212"/>
              <a:gd name="T23"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42">
                <a:moveTo>
                  <a:pt x="212" y="0"/>
                </a:moveTo>
                <a:lnTo>
                  <a:pt x="188" y="1"/>
                </a:lnTo>
                <a:lnTo>
                  <a:pt x="163" y="5"/>
                </a:lnTo>
                <a:lnTo>
                  <a:pt x="140" y="12"/>
                </a:lnTo>
                <a:lnTo>
                  <a:pt x="117" y="21"/>
                </a:lnTo>
                <a:lnTo>
                  <a:pt x="95" y="32"/>
                </a:lnTo>
                <a:lnTo>
                  <a:pt x="74" y="46"/>
                </a:lnTo>
                <a:lnTo>
                  <a:pt x="56" y="62"/>
                </a:lnTo>
                <a:lnTo>
                  <a:pt x="39" y="80"/>
                </a:lnTo>
                <a:lnTo>
                  <a:pt x="23" y="99"/>
                </a:lnTo>
                <a:lnTo>
                  <a:pt x="10" y="120"/>
                </a:lnTo>
                <a:lnTo>
                  <a:pt x="0" y="14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2"/>
          <p:cNvSpPr>
            <a:spLocks noChangeShapeType="1"/>
          </p:cNvSpPr>
          <p:nvPr/>
        </p:nvSpPr>
        <p:spPr bwMode="auto">
          <a:xfrm flipV="1">
            <a:off x="5422900" y="3803650"/>
            <a:ext cx="31750" cy="317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73"/>
          <p:cNvSpPr>
            <a:spLocks/>
          </p:cNvSpPr>
          <p:nvPr/>
        </p:nvSpPr>
        <p:spPr bwMode="auto">
          <a:xfrm>
            <a:off x="5422900" y="3803650"/>
            <a:ext cx="139700" cy="139700"/>
          </a:xfrm>
          <a:custGeom>
            <a:avLst/>
            <a:gdLst>
              <a:gd name="T0" fmla="*/ 0 w 177"/>
              <a:gd name="T1" fmla="*/ 176 h 176"/>
              <a:gd name="T2" fmla="*/ 166 w 177"/>
              <a:gd name="T3" fmla="*/ 11 h 176"/>
              <a:gd name="T4" fmla="*/ 177 w 177"/>
              <a:gd name="T5" fmla="*/ 0 h 176"/>
            </a:gdLst>
            <a:ahLst/>
            <a:cxnLst>
              <a:cxn ang="0">
                <a:pos x="T0" y="T1"/>
              </a:cxn>
              <a:cxn ang="0">
                <a:pos x="T2" y="T3"/>
              </a:cxn>
              <a:cxn ang="0">
                <a:pos x="T4" y="T5"/>
              </a:cxn>
            </a:cxnLst>
            <a:rect l="0" t="0" r="r" b="b"/>
            <a:pathLst>
              <a:path w="177" h="176">
                <a:moveTo>
                  <a:pt x="0" y="176"/>
                </a:moveTo>
                <a:lnTo>
                  <a:pt x="166" y="11"/>
                </a:lnTo>
                <a:lnTo>
                  <a:pt x="177"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4"/>
          <p:cNvSpPr>
            <a:spLocks noChangeShapeType="1"/>
          </p:cNvSpPr>
          <p:nvPr/>
        </p:nvSpPr>
        <p:spPr bwMode="auto">
          <a:xfrm flipV="1">
            <a:off x="5487988" y="3813175"/>
            <a:ext cx="173038"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5"/>
          <p:cNvSpPr>
            <a:spLocks noChangeShapeType="1"/>
          </p:cNvSpPr>
          <p:nvPr/>
        </p:nvSpPr>
        <p:spPr bwMode="auto">
          <a:xfrm flipV="1">
            <a:off x="5661025" y="3803650"/>
            <a:ext cx="9525" cy="9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6"/>
          <p:cNvSpPr>
            <a:spLocks noChangeShapeType="1"/>
          </p:cNvSpPr>
          <p:nvPr/>
        </p:nvSpPr>
        <p:spPr bwMode="auto">
          <a:xfrm flipV="1">
            <a:off x="5595938" y="3919538"/>
            <a:ext cx="65088" cy="666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7"/>
          <p:cNvSpPr>
            <a:spLocks noChangeShapeType="1"/>
          </p:cNvSpPr>
          <p:nvPr/>
        </p:nvSpPr>
        <p:spPr bwMode="auto">
          <a:xfrm flipV="1">
            <a:off x="5770563" y="3803650"/>
            <a:ext cx="7938" cy="6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8"/>
          <p:cNvSpPr>
            <a:spLocks noChangeShapeType="1"/>
          </p:cNvSpPr>
          <p:nvPr/>
        </p:nvSpPr>
        <p:spPr bwMode="auto">
          <a:xfrm flipV="1">
            <a:off x="5661025" y="3810000"/>
            <a:ext cx="109538" cy="109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79"/>
          <p:cNvSpPr>
            <a:spLocks/>
          </p:cNvSpPr>
          <p:nvPr/>
        </p:nvSpPr>
        <p:spPr bwMode="auto">
          <a:xfrm>
            <a:off x="5703888" y="3803650"/>
            <a:ext cx="180975" cy="182563"/>
          </a:xfrm>
          <a:custGeom>
            <a:avLst/>
            <a:gdLst>
              <a:gd name="T0" fmla="*/ 0 w 230"/>
              <a:gd name="T1" fmla="*/ 230 h 230"/>
              <a:gd name="T2" fmla="*/ 197 w 230"/>
              <a:gd name="T3" fmla="*/ 33 h 230"/>
              <a:gd name="T4" fmla="*/ 230 w 230"/>
              <a:gd name="T5" fmla="*/ 0 h 230"/>
            </a:gdLst>
            <a:ahLst/>
            <a:cxnLst>
              <a:cxn ang="0">
                <a:pos x="T0" y="T1"/>
              </a:cxn>
              <a:cxn ang="0">
                <a:pos x="T2" y="T3"/>
              </a:cxn>
              <a:cxn ang="0">
                <a:pos x="T4" y="T5"/>
              </a:cxn>
            </a:cxnLst>
            <a:rect l="0" t="0" r="r" b="b"/>
            <a:pathLst>
              <a:path w="230" h="230">
                <a:moveTo>
                  <a:pt x="0" y="230"/>
                </a:moveTo>
                <a:lnTo>
                  <a:pt x="197" y="33"/>
                </a:lnTo>
                <a:lnTo>
                  <a:pt x="23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80"/>
          <p:cNvSpPr>
            <a:spLocks noChangeShapeType="1"/>
          </p:cNvSpPr>
          <p:nvPr/>
        </p:nvSpPr>
        <p:spPr bwMode="auto">
          <a:xfrm flipV="1">
            <a:off x="5178425" y="4535488"/>
            <a:ext cx="84138" cy="825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81"/>
          <p:cNvSpPr>
            <a:spLocks noChangeShapeType="1"/>
          </p:cNvSpPr>
          <p:nvPr/>
        </p:nvSpPr>
        <p:spPr bwMode="auto">
          <a:xfrm flipV="1">
            <a:off x="5810250" y="3900488"/>
            <a:ext cx="85725" cy="857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82"/>
          <p:cNvSpPr>
            <a:spLocks noChangeShapeType="1"/>
          </p:cNvSpPr>
          <p:nvPr/>
        </p:nvSpPr>
        <p:spPr bwMode="auto">
          <a:xfrm flipV="1">
            <a:off x="5422900" y="4351338"/>
            <a:ext cx="22225" cy="23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3"/>
          <p:cNvSpPr>
            <a:spLocks noChangeShapeType="1"/>
          </p:cNvSpPr>
          <p:nvPr/>
        </p:nvSpPr>
        <p:spPr bwMode="auto">
          <a:xfrm flipV="1">
            <a:off x="5178425" y="4535488"/>
            <a:ext cx="192088" cy="190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4"/>
          <p:cNvSpPr>
            <a:spLocks noChangeShapeType="1"/>
          </p:cNvSpPr>
          <p:nvPr/>
        </p:nvSpPr>
        <p:spPr bwMode="auto">
          <a:xfrm flipV="1">
            <a:off x="5422900" y="4351338"/>
            <a:ext cx="130175" cy="131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85"/>
          <p:cNvSpPr>
            <a:spLocks/>
          </p:cNvSpPr>
          <p:nvPr/>
        </p:nvSpPr>
        <p:spPr bwMode="auto">
          <a:xfrm>
            <a:off x="5178425" y="4351338"/>
            <a:ext cx="482600" cy="482600"/>
          </a:xfrm>
          <a:custGeom>
            <a:avLst/>
            <a:gdLst>
              <a:gd name="T0" fmla="*/ 0 w 607"/>
              <a:gd name="T1" fmla="*/ 608 h 608"/>
              <a:gd name="T2" fmla="*/ 378 w 607"/>
              <a:gd name="T3" fmla="*/ 230 h 608"/>
              <a:gd name="T4" fmla="*/ 607 w 607"/>
              <a:gd name="T5" fmla="*/ 0 h 608"/>
            </a:gdLst>
            <a:ahLst/>
            <a:cxnLst>
              <a:cxn ang="0">
                <a:pos x="T0" y="T1"/>
              </a:cxn>
              <a:cxn ang="0">
                <a:pos x="T2" y="T3"/>
              </a:cxn>
              <a:cxn ang="0">
                <a:pos x="T4" y="T5"/>
              </a:cxn>
            </a:cxnLst>
            <a:rect l="0" t="0" r="r" b="b"/>
            <a:pathLst>
              <a:path w="607" h="608">
                <a:moveTo>
                  <a:pt x="0" y="608"/>
                </a:moveTo>
                <a:lnTo>
                  <a:pt x="378" y="230"/>
                </a:lnTo>
                <a:lnTo>
                  <a:pt x="607"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6"/>
          <p:cNvSpPr>
            <a:spLocks noChangeShapeType="1"/>
          </p:cNvSpPr>
          <p:nvPr/>
        </p:nvSpPr>
        <p:spPr bwMode="auto">
          <a:xfrm flipV="1">
            <a:off x="5178425" y="4535488"/>
            <a:ext cx="406400" cy="406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7"/>
          <p:cNvSpPr>
            <a:spLocks noChangeShapeType="1"/>
          </p:cNvSpPr>
          <p:nvPr/>
        </p:nvSpPr>
        <p:spPr bwMode="auto">
          <a:xfrm flipV="1">
            <a:off x="5665788" y="4351338"/>
            <a:ext cx="103188" cy="103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8"/>
          <p:cNvSpPr>
            <a:spLocks noChangeShapeType="1"/>
          </p:cNvSpPr>
          <p:nvPr/>
        </p:nvSpPr>
        <p:spPr bwMode="auto">
          <a:xfrm flipV="1">
            <a:off x="5584825" y="4454525"/>
            <a:ext cx="80963" cy="80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9"/>
          <p:cNvSpPr>
            <a:spLocks noChangeShapeType="1"/>
          </p:cNvSpPr>
          <p:nvPr/>
        </p:nvSpPr>
        <p:spPr bwMode="auto">
          <a:xfrm flipV="1">
            <a:off x="5178425" y="4562475"/>
            <a:ext cx="487363" cy="4873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90"/>
          <p:cNvSpPr>
            <a:spLocks noChangeShapeType="1"/>
          </p:cNvSpPr>
          <p:nvPr/>
        </p:nvSpPr>
        <p:spPr bwMode="auto">
          <a:xfrm flipV="1">
            <a:off x="5692775" y="4351338"/>
            <a:ext cx="184150" cy="1841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91"/>
          <p:cNvSpPr>
            <a:spLocks noChangeShapeType="1"/>
          </p:cNvSpPr>
          <p:nvPr/>
        </p:nvSpPr>
        <p:spPr bwMode="auto">
          <a:xfrm flipV="1">
            <a:off x="5665788" y="4535488"/>
            <a:ext cx="26988" cy="26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92"/>
          <p:cNvSpPr>
            <a:spLocks noChangeShapeType="1"/>
          </p:cNvSpPr>
          <p:nvPr/>
        </p:nvSpPr>
        <p:spPr bwMode="auto">
          <a:xfrm flipV="1">
            <a:off x="5192713" y="4668838"/>
            <a:ext cx="474663" cy="476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93"/>
          <p:cNvSpPr>
            <a:spLocks noChangeShapeType="1"/>
          </p:cNvSpPr>
          <p:nvPr/>
        </p:nvSpPr>
        <p:spPr bwMode="auto">
          <a:xfrm flipV="1">
            <a:off x="5800725" y="4440238"/>
            <a:ext cx="95250" cy="95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94"/>
          <p:cNvSpPr>
            <a:spLocks noChangeShapeType="1"/>
          </p:cNvSpPr>
          <p:nvPr/>
        </p:nvSpPr>
        <p:spPr bwMode="auto">
          <a:xfrm flipV="1">
            <a:off x="5667375" y="4535488"/>
            <a:ext cx="133350" cy="133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95"/>
          <p:cNvSpPr>
            <a:spLocks/>
          </p:cNvSpPr>
          <p:nvPr/>
        </p:nvSpPr>
        <p:spPr bwMode="auto">
          <a:xfrm>
            <a:off x="5299075" y="4535488"/>
            <a:ext cx="609600" cy="609600"/>
          </a:xfrm>
          <a:custGeom>
            <a:avLst/>
            <a:gdLst>
              <a:gd name="T0" fmla="*/ 0 w 768"/>
              <a:gd name="T1" fmla="*/ 769 h 769"/>
              <a:gd name="T2" fmla="*/ 465 w 768"/>
              <a:gd name="T3" fmla="*/ 303 h 769"/>
              <a:gd name="T4" fmla="*/ 768 w 768"/>
              <a:gd name="T5" fmla="*/ 0 h 769"/>
            </a:gdLst>
            <a:ahLst/>
            <a:cxnLst>
              <a:cxn ang="0">
                <a:pos x="T0" y="T1"/>
              </a:cxn>
              <a:cxn ang="0">
                <a:pos x="T2" y="T3"/>
              </a:cxn>
              <a:cxn ang="0">
                <a:pos x="T4" y="T5"/>
              </a:cxn>
            </a:cxnLst>
            <a:rect l="0" t="0" r="r" b="b"/>
            <a:pathLst>
              <a:path w="768" h="769">
                <a:moveTo>
                  <a:pt x="0" y="769"/>
                </a:moveTo>
                <a:lnTo>
                  <a:pt x="465" y="303"/>
                </a:lnTo>
                <a:lnTo>
                  <a:pt x="768"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96"/>
          <p:cNvSpPr>
            <a:spLocks/>
          </p:cNvSpPr>
          <p:nvPr/>
        </p:nvSpPr>
        <p:spPr bwMode="auto">
          <a:xfrm>
            <a:off x="5407025" y="4535488"/>
            <a:ext cx="609600" cy="609600"/>
          </a:xfrm>
          <a:custGeom>
            <a:avLst/>
            <a:gdLst>
              <a:gd name="T0" fmla="*/ 0 w 768"/>
              <a:gd name="T1" fmla="*/ 769 h 769"/>
              <a:gd name="T2" fmla="*/ 330 w 768"/>
              <a:gd name="T3" fmla="*/ 438 h 769"/>
              <a:gd name="T4" fmla="*/ 768 w 768"/>
              <a:gd name="T5" fmla="*/ 0 h 769"/>
            </a:gdLst>
            <a:ahLst/>
            <a:cxnLst>
              <a:cxn ang="0">
                <a:pos x="T0" y="T1"/>
              </a:cxn>
              <a:cxn ang="0">
                <a:pos x="T2" y="T3"/>
              </a:cxn>
              <a:cxn ang="0">
                <a:pos x="T4" y="T5"/>
              </a:cxn>
            </a:cxnLst>
            <a:rect l="0" t="0" r="r" b="b"/>
            <a:pathLst>
              <a:path w="768" h="769">
                <a:moveTo>
                  <a:pt x="0" y="769"/>
                </a:moveTo>
                <a:lnTo>
                  <a:pt x="330" y="438"/>
                </a:lnTo>
                <a:lnTo>
                  <a:pt x="768"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97"/>
          <p:cNvSpPr>
            <a:spLocks/>
          </p:cNvSpPr>
          <p:nvPr/>
        </p:nvSpPr>
        <p:spPr bwMode="auto">
          <a:xfrm>
            <a:off x="5514975" y="4535488"/>
            <a:ext cx="609600" cy="609600"/>
          </a:xfrm>
          <a:custGeom>
            <a:avLst/>
            <a:gdLst>
              <a:gd name="T0" fmla="*/ 0 w 769"/>
              <a:gd name="T1" fmla="*/ 769 h 769"/>
              <a:gd name="T2" fmla="*/ 196 w 769"/>
              <a:gd name="T3" fmla="*/ 573 h 769"/>
              <a:gd name="T4" fmla="*/ 769 w 769"/>
              <a:gd name="T5" fmla="*/ 0 h 769"/>
            </a:gdLst>
            <a:ahLst/>
            <a:cxnLst>
              <a:cxn ang="0">
                <a:pos x="T0" y="T1"/>
              </a:cxn>
              <a:cxn ang="0">
                <a:pos x="T2" y="T3"/>
              </a:cxn>
              <a:cxn ang="0">
                <a:pos x="T4" y="T5"/>
              </a:cxn>
            </a:cxnLst>
            <a:rect l="0" t="0" r="r" b="b"/>
            <a:pathLst>
              <a:path w="769" h="769">
                <a:moveTo>
                  <a:pt x="0" y="769"/>
                </a:moveTo>
                <a:lnTo>
                  <a:pt x="196" y="573"/>
                </a:lnTo>
                <a:lnTo>
                  <a:pt x="769"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98"/>
          <p:cNvSpPr>
            <a:spLocks/>
          </p:cNvSpPr>
          <p:nvPr/>
        </p:nvSpPr>
        <p:spPr bwMode="auto">
          <a:xfrm>
            <a:off x="5622925" y="4627563"/>
            <a:ext cx="515938" cy="517525"/>
          </a:xfrm>
          <a:custGeom>
            <a:avLst/>
            <a:gdLst>
              <a:gd name="T0" fmla="*/ 0 w 652"/>
              <a:gd name="T1" fmla="*/ 653 h 653"/>
              <a:gd name="T2" fmla="*/ 61 w 652"/>
              <a:gd name="T3" fmla="*/ 592 h 653"/>
              <a:gd name="T4" fmla="*/ 652 w 652"/>
              <a:gd name="T5" fmla="*/ 0 h 653"/>
            </a:gdLst>
            <a:ahLst/>
            <a:cxnLst>
              <a:cxn ang="0">
                <a:pos x="T0" y="T1"/>
              </a:cxn>
              <a:cxn ang="0">
                <a:pos x="T2" y="T3"/>
              </a:cxn>
              <a:cxn ang="0">
                <a:pos x="T4" y="T5"/>
              </a:cxn>
            </a:cxnLst>
            <a:rect l="0" t="0" r="r" b="b"/>
            <a:pathLst>
              <a:path w="652" h="653">
                <a:moveTo>
                  <a:pt x="0" y="653"/>
                </a:moveTo>
                <a:lnTo>
                  <a:pt x="61" y="592"/>
                </a:lnTo>
                <a:lnTo>
                  <a:pt x="652"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9"/>
          <p:cNvSpPr>
            <a:spLocks noChangeShapeType="1"/>
          </p:cNvSpPr>
          <p:nvPr/>
        </p:nvSpPr>
        <p:spPr bwMode="auto">
          <a:xfrm flipV="1">
            <a:off x="5730875" y="4735513"/>
            <a:ext cx="407988" cy="409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100"/>
          <p:cNvSpPr>
            <a:spLocks noChangeShapeType="1"/>
          </p:cNvSpPr>
          <p:nvPr/>
        </p:nvSpPr>
        <p:spPr bwMode="auto">
          <a:xfrm flipV="1">
            <a:off x="5837238" y="4841875"/>
            <a:ext cx="301625" cy="3032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101"/>
          <p:cNvSpPr>
            <a:spLocks noChangeShapeType="1"/>
          </p:cNvSpPr>
          <p:nvPr/>
        </p:nvSpPr>
        <p:spPr bwMode="auto">
          <a:xfrm flipV="1">
            <a:off x="5945188" y="4949825"/>
            <a:ext cx="193675" cy="195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102"/>
          <p:cNvSpPr>
            <a:spLocks noChangeShapeType="1"/>
          </p:cNvSpPr>
          <p:nvPr/>
        </p:nvSpPr>
        <p:spPr bwMode="auto">
          <a:xfrm flipV="1">
            <a:off x="6053138" y="5057775"/>
            <a:ext cx="85725" cy="87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103"/>
          <p:cNvSpPr>
            <a:spLocks noChangeShapeType="1"/>
          </p:cNvSpPr>
          <p:nvPr/>
        </p:nvSpPr>
        <p:spPr bwMode="auto">
          <a:xfrm flipV="1">
            <a:off x="8713788" y="5762625"/>
            <a:ext cx="60325" cy="60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104"/>
          <p:cNvSpPr>
            <a:spLocks noChangeShapeType="1"/>
          </p:cNvSpPr>
          <p:nvPr/>
        </p:nvSpPr>
        <p:spPr bwMode="auto">
          <a:xfrm flipV="1">
            <a:off x="8243888" y="6283325"/>
            <a:ext cx="117475" cy="119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105"/>
          <p:cNvSpPr>
            <a:spLocks noChangeShapeType="1"/>
          </p:cNvSpPr>
          <p:nvPr/>
        </p:nvSpPr>
        <p:spPr bwMode="auto">
          <a:xfrm flipV="1">
            <a:off x="8783638" y="5786438"/>
            <a:ext cx="74613" cy="74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106"/>
          <p:cNvSpPr>
            <a:spLocks noChangeShapeType="1"/>
          </p:cNvSpPr>
          <p:nvPr/>
        </p:nvSpPr>
        <p:spPr bwMode="auto">
          <a:xfrm flipV="1">
            <a:off x="8204200" y="6307138"/>
            <a:ext cx="241300" cy="241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107"/>
          <p:cNvSpPr>
            <a:spLocks noChangeShapeType="1"/>
          </p:cNvSpPr>
          <p:nvPr/>
        </p:nvSpPr>
        <p:spPr bwMode="auto">
          <a:xfrm flipV="1">
            <a:off x="8893175" y="5808663"/>
            <a:ext cx="49213" cy="508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8"/>
          <p:cNvSpPr>
            <a:spLocks noChangeShapeType="1"/>
          </p:cNvSpPr>
          <p:nvPr/>
        </p:nvSpPr>
        <p:spPr bwMode="auto">
          <a:xfrm flipV="1">
            <a:off x="8869363" y="5859463"/>
            <a:ext cx="23813" cy="23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109"/>
          <p:cNvSpPr>
            <a:spLocks noChangeShapeType="1"/>
          </p:cNvSpPr>
          <p:nvPr/>
        </p:nvSpPr>
        <p:spPr bwMode="auto">
          <a:xfrm flipV="1">
            <a:off x="8281988" y="6329363"/>
            <a:ext cx="249238" cy="249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110"/>
          <p:cNvSpPr>
            <a:spLocks noChangeShapeType="1"/>
          </p:cNvSpPr>
          <p:nvPr/>
        </p:nvSpPr>
        <p:spPr bwMode="auto">
          <a:xfrm flipV="1">
            <a:off x="8953500" y="5832475"/>
            <a:ext cx="74613" cy="730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111"/>
          <p:cNvSpPr>
            <a:spLocks noChangeShapeType="1"/>
          </p:cNvSpPr>
          <p:nvPr/>
        </p:nvSpPr>
        <p:spPr bwMode="auto">
          <a:xfrm flipV="1">
            <a:off x="8594725" y="6154738"/>
            <a:ext cx="109538" cy="111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112"/>
          <p:cNvSpPr>
            <a:spLocks noChangeShapeType="1"/>
          </p:cNvSpPr>
          <p:nvPr/>
        </p:nvSpPr>
        <p:spPr bwMode="auto">
          <a:xfrm flipV="1">
            <a:off x="8366125" y="6176963"/>
            <a:ext cx="423863" cy="423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113"/>
          <p:cNvSpPr>
            <a:spLocks noChangeShapeType="1"/>
          </p:cNvSpPr>
          <p:nvPr/>
        </p:nvSpPr>
        <p:spPr bwMode="auto">
          <a:xfrm flipV="1">
            <a:off x="9037638" y="5894388"/>
            <a:ext cx="34925" cy="349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4"/>
          <p:cNvSpPr>
            <a:spLocks/>
          </p:cNvSpPr>
          <p:nvPr/>
        </p:nvSpPr>
        <p:spPr bwMode="auto">
          <a:xfrm>
            <a:off x="8451850" y="6200775"/>
            <a:ext cx="422275" cy="423863"/>
          </a:xfrm>
          <a:custGeom>
            <a:avLst/>
            <a:gdLst>
              <a:gd name="T0" fmla="*/ 0 w 533"/>
              <a:gd name="T1" fmla="*/ 534 h 534"/>
              <a:gd name="T2" fmla="*/ 407 w 533"/>
              <a:gd name="T3" fmla="*/ 127 h 534"/>
              <a:gd name="T4" fmla="*/ 533 w 533"/>
              <a:gd name="T5" fmla="*/ 0 h 534"/>
            </a:gdLst>
            <a:ahLst/>
            <a:cxnLst>
              <a:cxn ang="0">
                <a:pos x="T0" y="T1"/>
              </a:cxn>
              <a:cxn ang="0">
                <a:pos x="T2" y="T3"/>
              </a:cxn>
              <a:cxn ang="0">
                <a:pos x="T4" y="T5"/>
              </a:cxn>
            </a:cxnLst>
            <a:rect l="0" t="0" r="r" b="b"/>
            <a:pathLst>
              <a:path w="533" h="534">
                <a:moveTo>
                  <a:pt x="0" y="534"/>
                </a:moveTo>
                <a:lnTo>
                  <a:pt x="407" y="127"/>
                </a:lnTo>
                <a:lnTo>
                  <a:pt x="53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5"/>
          <p:cNvSpPr>
            <a:spLocks/>
          </p:cNvSpPr>
          <p:nvPr/>
        </p:nvSpPr>
        <p:spPr bwMode="auto">
          <a:xfrm>
            <a:off x="8537575" y="6223000"/>
            <a:ext cx="422275" cy="423863"/>
          </a:xfrm>
          <a:custGeom>
            <a:avLst/>
            <a:gdLst>
              <a:gd name="T0" fmla="*/ 0 w 533"/>
              <a:gd name="T1" fmla="*/ 534 h 534"/>
              <a:gd name="T2" fmla="*/ 250 w 533"/>
              <a:gd name="T3" fmla="*/ 284 h 534"/>
              <a:gd name="T4" fmla="*/ 533 w 533"/>
              <a:gd name="T5" fmla="*/ 0 h 534"/>
            </a:gdLst>
            <a:ahLst/>
            <a:cxnLst>
              <a:cxn ang="0">
                <a:pos x="T0" y="T1"/>
              </a:cxn>
              <a:cxn ang="0">
                <a:pos x="T2" y="T3"/>
              </a:cxn>
              <a:cxn ang="0">
                <a:pos x="T4" y="T5"/>
              </a:cxn>
            </a:cxnLst>
            <a:rect l="0" t="0" r="r" b="b"/>
            <a:pathLst>
              <a:path w="533" h="534">
                <a:moveTo>
                  <a:pt x="0" y="534"/>
                </a:moveTo>
                <a:lnTo>
                  <a:pt x="250" y="284"/>
                </a:lnTo>
                <a:lnTo>
                  <a:pt x="53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6"/>
          <p:cNvSpPr>
            <a:spLocks/>
          </p:cNvSpPr>
          <p:nvPr/>
        </p:nvSpPr>
        <p:spPr bwMode="auto">
          <a:xfrm>
            <a:off x="8621713" y="6335713"/>
            <a:ext cx="333375" cy="333375"/>
          </a:xfrm>
          <a:custGeom>
            <a:avLst/>
            <a:gdLst>
              <a:gd name="T0" fmla="*/ 0 w 420"/>
              <a:gd name="T1" fmla="*/ 419 h 419"/>
              <a:gd name="T2" fmla="*/ 93 w 420"/>
              <a:gd name="T3" fmla="*/ 326 h 419"/>
              <a:gd name="T4" fmla="*/ 420 w 420"/>
              <a:gd name="T5" fmla="*/ 0 h 419"/>
            </a:gdLst>
            <a:ahLst/>
            <a:cxnLst>
              <a:cxn ang="0">
                <a:pos x="T0" y="T1"/>
              </a:cxn>
              <a:cxn ang="0">
                <a:pos x="T2" y="T3"/>
              </a:cxn>
              <a:cxn ang="0">
                <a:pos x="T4" y="T5"/>
              </a:cxn>
            </a:cxnLst>
            <a:rect l="0" t="0" r="r" b="b"/>
            <a:pathLst>
              <a:path w="420" h="419">
                <a:moveTo>
                  <a:pt x="0" y="419"/>
                </a:moveTo>
                <a:lnTo>
                  <a:pt x="93" y="326"/>
                </a:lnTo>
                <a:lnTo>
                  <a:pt x="42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117"/>
          <p:cNvSpPr>
            <a:spLocks noChangeShapeType="1"/>
          </p:cNvSpPr>
          <p:nvPr/>
        </p:nvSpPr>
        <p:spPr bwMode="auto">
          <a:xfrm flipV="1">
            <a:off x="8707438" y="6443663"/>
            <a:ext cx="247650" cy="249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Line 118"/>
          <p:cNvSpPr>
            <a:spLocks noChangeShapeType="1"/>
          </p:cNvSpPr>
          <p:nvPr/>
        </p:nvSpPr>
        <p:spPr bwMode="auto">
          <a:xfrm flipV="1">
            <a:off x="8791575" y="6465888"/>
            <a:ext cx="249238" cy="249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Line 119"/>
          <p:cNvSpPr>
            <a:spLocks noChangeShapeType="1"/>
          </p:cNvSpPr>
          <p:nvPr/>
        </p:nvSpPr>
        <p:spPr bwMode="auto">
          <a:xfrm flipV="1">
            <a:off x="8875713" y="6488113"/>
            <a:ext cx="249238" cy="249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120"/>
          <p:cNvSpPr>
            <a:spLocks noChangeShapeType="1"/>
          </p:cNvSpPr>
          <p:nvPr/>
        </p:nvSpPr>
        <p:spPr bwMode="auto">
          <a:xfrm flipV="1">
            <a:off x="8961438" y="6511925"/>
            <a:ext cx="249238" cy="249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121"/>
          <p:cNvSpPr>
            <a:spLocks noChangeShapeType="1"/>
          </p:cNvSpPr>
          <p:nvPr/>
        </p:nvSpPr>
        <p:spPr bwMode="auto">
          <a:xfrm flipV="1">
            <a:off x="9047163" y="6642100"/>
            <a:ext cx="141288" cy="1412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Line 122"/>
          <p:cNvSpPr>
            <a:spLocks noChangeShapeType="1"/>
          </p:cNvSpPr>
          <p:nvPr/>
        </p:nvSpPr>
        <p:spPr bwMode="auto">
          <a:xfrm flipV="1">
            <a:off x="9131300" y="6789738"/>
            <a:ext cx="17463" cy="1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Line 123"/>
          <p:cNvSpPr>
            <a:spLocks noChangeShapeType="1"/>
          </p:cNvSpPr>
          <p:nvPr/>
        </p:nvSpPr>
        <p:spPr bwMode="auto">
          <a:xfrm>
            <a:off x="3444875" y="4535488"/>
            <a:ext cx="46053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124"/>
          <p:cNvSpPr>
            <a:spLocks noChangeShapeType="1"/>
          </p:cNvSpPr>
          <p:nvPr/>
        </p:nvSpPr>
        <p:spPr bwMode="auto">
          <a:xfrm>
            <a:off x="3444875" y="5145088"/>
            <a:ext cx="46053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125"/>
          <p:cNvSpPr>
            <a:spLocks noChangeShapeType="1"/>
          </p:cNvSpPr>
          <p:nvPr/>
        </p:nvSpPr>
        <p:spPr bwMode="auto">
          <a:xfrm>
            <a:off x="8050213" y="4535488"/>
            <a:ext cx="3763963" cy="10096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126"/>
          <p:cNvSpPr>
            <a:spLocks noChangeShapeType="1"/>
          </p:cNvSpPr>
          <p:nvPr/>
        </p:nvSpPr>
        <p:spPr bwMode="auto">
          <a:xfrm flipH="1">
            <a:off x="11736388" y="5545138"/>
            <a:ext cx="77788" cy="293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7"/>
          <p:cNvSpPr>
            <a:spLocks/>
          </p:cNvSpPr>
          <p:nvPr/>
        </p:nvSpPr>
        <p:spPr bwMode="auto">
          <a:xfrm>
            <a:off x="8050213" y="4887913"/>
            <a:ext cx="152400" cy="120650"/>
          </a:xfrm>
          <a:custGeom>
            <a:avLst/>
            <a:gdLst>
              <a:gd name="T0" fmla="*/ 193 w 193"/>
              <a:gd name="T1" fmla="*/ 5 h 153"/>
              <a:gd name="T2" fmla="*/ 173 w 193"/>
              <a:gd name="T3" fmla="*/ 1 h 153"/>
              <a:gd name="T4" fmla="*/ 153 w 193"/>
              <a:gd name="T5" fmla="*/ 0 h 153"/>
              <a:gd name="T6" fmla="*/ 133 w 193"/>
              <a:gd name="T7" fmla="*/ 1 h 153"/>
              <a:gd name="T8" fmla="*/ 114 w 193"/>
              <a:gd name="T9" fmla="*/ 5 h 153"/>
              <a:gd name="T10" fmla="*/ 95 w 193"/>
              <a:gd name="T11" fmla="*/ 11 h 153"/>
              <a:gd name="T12" fmla="*/ 77 w 193"/>
              <a:gd name="T13" fmla="*/ 20 h 153"/>
              <a:gd name="T14" fmla="*/ 60 w 193"/>
              <a:gd name="T15" fmla="*/ 32 h 153"/>
              <a:gd name="T16" fmla="*/ 45 w 193"/>
              <a:gd name="T17" fmla="*/ 44 h 153"/>
              <a:gd name="T18" fmla="*/ 32 w 193"/>
              <a:gd name="T19" fmla="*/ 59 h 153"/>
              <a:gd name="T20" fmla="*/ 20 w 193"/>
              <a:gd name="T21" fmla="*/ 76 h 153"/>
              <a:gd name="T22" fmla="*/ 12 w 193"/>
              <a:gd name="T23" fmla="*/ 94 h 153"/>
              <a:gd name="T24" fmla="*/ 5 w 193"/>
              <a:gd name="T25" fmla="*/ 113 h 153"/>
              <a:gd name="T26" fmla="*/ 1 w 193"/>
              <a:gd name="T27" fmla="*/ 133 h 153"/>
              <a:gd name="T28" fmla="*/ 0 w 193"/>
              <a:gd name="T2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3" h="153">
                <a:moveTo>
                  <a:pt x="193" y="5"/>
                </a:moveTo>
                <a:lnTo>
                  <a:pt x="173" y="1"/>
                </a:lnTo>
                <a:lnTo>
                  <a:pt x="153" y="0"/>
                </a:lnTo>
                <a:lnTo>
                  <a:pt x="133" y="1"/>
                </a:lnTo>
                <a:lnTo>
                  <a:pt x="114" y="5"/>
                </a:lnTo>
                <a:lnTo>
                  <a:pt x="95" y="11"/>
                </a:lnTo>
                <a:lnTo>
                  <a:pt x="77" y="20"/>
                </a:lnTo>
                <a:lnTo>
                  <a:pt x="60" y="32"/>
                </a:lnTo>
                <a:lnTo>
                  <a:pt x="45" y="44"/>
                </a:lnTo>
                <a:lnTo>
                  <a:pt x="32" y="59"/>
                </a:lnTo>
                <a:lnTo>
                  <a:pt x="20" y="76"/>
                </a:lnTo>
                <a:lnTo>
                  <a:pt x="12" y="94"/>
                </a:lnTo>
                <a:lnTo>
                  <a:pt x="5" y="113"/>
                </a:lnTo>
                <a:lnTo>
                  <a:pt x="1" y="133"/>
                </a:lnTo>
                <a:lnTo>
                  <a:pt x="0" y="15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28"/>
          <p:cNvSpPr>
            <a:spLocks noChangeShapeType="1"/>
          </p:cNvSpPr>
          <p:nvPr/>
        </p:nvSpPr>
        <p:spPr bwMode="auto">
          <a:xfrm>
            <a:off x="8050213" y="5008563"/>
            <a:ext cx="0" cy="136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29"/>
          <p:cNvSpPr>
            <a:spLocks noChangeShapeType="1"/>
          </p:cNvSpPr>
          <p:nvPr/>
        </p:nvSpPr>
        <p:spPr bwMode="auto">
          <a:xfrm>
            <a:off x="8202613" y="4892675"/>
            <a:ext cx="3533775" cy="9461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30"/>
          <p:cNvSpPr>
            <a:spLocks noChangeShapeType="1"/>
          </p:cNvSpPr>
          <p:nvPr/>
        </p:nvSpPr>
        <p:spPr bwMode="auto">
          <a:xfrm flipV="1">
            <a:off x="11814175" y="4956175"/>
            <a:ext cx="158750" cy="588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131"/>
          <p:cNvSpPr>
            <a:spLocks noChangeShapeType="1"/>
          </p:cNvSpPr>
          <p:nvPr/>
        </p:nvSpPr>
        <p:spPr bwMode="auto">
          <a:xfrm flipH="1" flipV="1">
            <a:off x="9324975" y="4244975"/>
            <a:ext cx="2647950" cy="711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132"/>
          <p:cNvSpPr>
            <a:spLocks noChangeShapeType="1"/>
          </p:cNvSpPr>
          <p:nvPr/>
        </p:nvSpPr>
        <p:spPr bwMode="auto">
          <a:xfrm flipH="1">
            <a:off x="9032875" y="3825875"/>
            <a:ext cx="404813" cy="1511300"/>
          </a:xfrm>
          <a:prstGeom prst="line">
            <a:avLst/>
          </a:prstGeom>
          <a:noFill/>
          <a:ln w="254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133"/>
          <p:cNvSpPr>
            <a:spLocks noChangeShapeType="1"/>
          </p:cNvSpPr>
          <p:nvPr/>
        </p:nvSpPr>
        <p:spPr bwMode="auto">
          <a:xfrm>
            <a:off x="9026525" y="4418013"/>
            <a:ext cx="609600" cy="163513"/>
          </a:xfrm>
          <a:prstGeom prst="line">
            <a:avLst/>
          </a:prstGeom>
          <a:noFill/>
          <a:ln w="254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4"/>
          <p:cNvSpPr>
            <a:spLocks/>
          </p:cNvSpPr>
          <p:nvPr/>
        </p:nvSpPr>
        <p:spPr bwMode="auto">
          <a:xfrm>
            <a:off x="9028113" y="4237038"/>
            <a:ext cx="296863" cy="180975"/>
          </a:xfrm>
          <a:custGeom>
            <a:avLst/>
            <a:gdLst>
              <a:gd name="T0" fmla="*/ 375 w 375"/>
              <a:gd name="T1" fmla="*/ 11 h 228"/>
              <a:gd name="T2" fmla="*/ 345 w 375"/>
              <a:gd name="T3" fmla="*/ 5 h 228"/>
              <a:gd name="T4" fmla="*/ 316 w 375"/>
              <a:gd name="T5" fmla="*/ 1 h 228"/>
              <a:gd name="T6" fmla="*/ 286 w 375"/>
              <a:gd name="T7" fmla="*/ 0 h 228"/>
              <a:gd name="T8" fmla="*/ 255 w 375"/>
              <a:gd name="T9" fmla="*/ 2 h 228"/>
              <a:gd name="T10" fmla="*/ 226 w 375"/>
              <a:gd name="T11" fmla="*/ 9 h 228"/>
              <a:gd name="T12" fmla="*/ 197 w 375"/>
              <a:gd name="T13" fmla="*/ 16 h 228"/>
              <a:gd name="T14" fmla="*/ 169 w 375"/>
              <a:gd name="T15" fmla="*/ 28 h 228"/>
              <a:gd name="T16" fmla="*/ 142 w 375"/>
              <a:gd name="T17" fmla="*/ 42 h 228"/>
              <a:gd name="T18" fmla="*/ 117 w 375"/>
              <a:gd name="T19" fmla="*/ 58 h 228"/>
              <a:gd name="T20" fmla="*/ 94 w 375"/>
              <a:gd name="T21" fmla="*/ 77 h 228"/>
              <a:gd name="T22" fmla="*/ 72 w 375"/>
              <a:gd name="T23" fmla="*/ 97 h 228"/>
              <a:gd name="T24" fmla="*/ 53 w 375"/>
              <a:gd name="T25" fmla="*/ 120 h 228"/>
              <a:gd name="T26" fmla="*/ 35 w 375"/>
              <a:gd name="T27" fmla="*/ 145 h 228"/>
              <a:gd name="T28" fmla="*/ 21 w 375"/>
              <a:gd name="T29" fmla="*/ 171 h 228"/>
              <a:gd name="T30" fmla="*/ 9 w 375"/>
              <a:gd name="T31" fmla="*/ 199 h 228"/>
              <a:gd name="T32" fmla="*/ 0 w 375"/>
              <a:gd name="T33"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 h="228">
                <a:moveTo>
                  <a:pt x="375" y="11"/>
                </a:moveTo>
                <a:lnTo>
                  <a:pt x="345" y="5"/>
                </a:lnTo>
                <a:lnTo>
                  <a:pt x="316" y="1"/>
                </a:lnTo>
                <a:lnTo>
                  <a:pt x="286" y="0"/>
                </a:lnTo>
                <a:lnTo>
                  <a:pt x="255" y="2"/>
                </a:lnTo>
                <a:lnTo>
                  <a:pt x="226" y="9"/>
                </a:lnTo>
                <a:lnTo>
                  <a:pt x="197" y="16"/>
                </a:lnTo>
                <a:lnTo>
                  <a:pt x="169" y="28"/>
                </a:lnTo>
                <a:lnTo>
                  <a:pt x="142" y="42"/>
                </a:lnTo>
                <a:lnTo>
                  <a:pt x="117" y="58"/>
                </a:lnTo>
                <a:lnTo>
                  <a:pt x="94" y="77"/>
                </a:lnTo>
                <a:lnTo>
                  <a:pt x="72" y="97"/>
                </a:lnTo>
                <a:lnTo>
                  <a:pt x="53" y="120"/>
                </a:lnTo>
                <a:lnTo>
                  <a:pt x="35" y="145"/>
                </a:lnTo>
                <a:lnTo>
                  <a:pt x="21" y="171"/>
                </a:lnTo>
                <a:lnTo>
                  <a:pt x="9" y="199"/>
                </a:lnTo>
                <a:lnTo>
                  <a:pt x="0" y="22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Line 135"/>
          <p:cNvSpPr>
            <a:spLocks noChangeShapeType="1"/>
          </p:cNvSpPr>
          <p:nvPr/>
        </p:nvSpPr>
        <p:spPr bwMode="auto">
          <a:xfrm flipH="1">
            <a:off x="8931275" y="4418013"/>
            <a:ext cx="95250" cy="3540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ine 136"/>
          <p:cNvSpPr>
            <a:spLocks noChangeShapeType="1"/>
          </p:cNvSpPr>
          <p:nvPr/>
        </p:nvSpPr>
        <p:spPr bwMode="auto">
          <a:xfrm flipH="1" flipV="1">
            <a:off x="5659438" y="3373438"/>
            <a:ext cx="14288" cy="2130425"/>
          </a:xfrm>
          <a:prstGeom prst="line">
            <a:avLst/>
          </a:prstGeom>
          <a:noFill/>
          <a:ln w="254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Line 137"/>
          <p:cNvSpPr>
            <a:spLocks noChangeShapeType="1"/>
          </p:cNvSpPr>
          <p:nvPr/>
        </p:nvSpPr>
        <p:spPr bwMode="auto">
          <a:xfrm>
            <a:off x="5292725" y="4168775"/>
            <a:ext cx="723900" cy="0"/>
          </a:xfrm>
          <a:prstGeom prst="line">
            <a:avLst/>
          </a:prstGeom>
          <a:noFill/>
          <a:ln w="254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Line 138"/>
          <p:cNvSpPr>
            <a:spLocks noChangeShapeType="1"/>
          </p:cNvSpPr>
          <p:nvPr/>
        </p:nvSpPr>
        <p:spPr bwMode="auto">
          <a:xfrm>
            <a:off x="5422900" y="4351338"/>
            <a:ext cx="4730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Line 139"/>
          <p:cNvSpPr>
            <a:spLocks noChangeShapeType="1"/>
          </p:cNvSpPr>
          <p:nvPr/>
        </p:nvSpPr>
        <p:spPr bwMode="auto">
          <a:xfrm>
            <a:off x="5422900" y="3986213"/>
            <a:ext cx="4730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Freeform 140"/>
          <p:cNvSpPr>
            <a:spLocks/>
          </p:cNvSpPr>
          <p:nvPr/>
        </p:nvSpPr>
        <p:spPr bwMode="auto">
          <a:xfrm>
            <a:off x="5484813" y="3986213"/>
            <a:ext cx="363538" cy="365125"/>
          </a:xfrm>
          <a:custGeom>
            <a:avLst/>
            <a:gdLst>
              <a:gd name="T0" fmla="*/ 459 w 459"/>
              <a:gd name="T1" fmla="*/ 229 h 459"/>
              <a:gd name="T2" fmla="*/ 458 w 459"/>
              <a:gd name="T3" fmla="*/ 205 h 459"/>
              <a:gd name="T4" fmla="*/ 454 w 459"/>
              <a:gd name="T5" fmla="*/ 180 h 459"/>
              <a:gd name="T6" fmla="*/ 448 w 459"/>
              <a:gd name="T7" fmla="*/ 156 h 459"/>
              <a:gd name="T8" fmla="*/ 438 w 459"/>
              <a:gd name="T9" fmla="*/ 132 h 459"/>
              <a:gd name="T10" fmla="*/ 426 w 459"/>
              <a:gd name="T11" fmla="*/ 111 h 459"/>
              <a:gd name="T12" fmla="*/ 412 w 459"/>
              <a:gd name="T13" fmla="*/ 90 h 459"/>
              <a:gd name="T14" fmla="*/ 397 w 459"/>
              <a:gd name="T15" fmla="*/ 71 h 459"/>
              <a:gd name="T16" fmla="*/ 378 w 459"/>
              <a:gd name="T17" fmla="*/ 54 h 459"/>
              <a:gd name="T18" fmla="*/ 358 w 459"/>
              <a:gd name="T19" fmla="*/ 39 h 459"/>
              <a:gd name="T20" fmla="*/ 337 w 459"/>
              <a:gd name="T21" fmla="*/ 26 h 459"/>
              <a:gd name="T22" fmla="*/ 315 w 459"/>
              <a:gd name="T23" fmla="*/ 16 h 459"/>
              <a:gd name="T24" fmla="*/ 291 w 459"/>
              <a:gd name="T25" fmla="*/ 8 h 459"/>
              <a:gd name="T26" fmla="*/ 267 w 459"/>
              <a:gd name="T27" fmla="*/ 3 h 459"/>
              <a:gd name="T28" fmla="*/ 242 w 459"/>
              <a:gd name="T29" fmla="*/ 0 h 459"/>
              <a:gd name="T30" fmla="*/ 217 w 459"/>
              <a:gd name="T31" fmla="*/ 0 h 459"/>
              <a:gd name="T32" fmla="*/ 192 w 459"/>
              <a:gd name="T33" fmla="*/ 3 h 459"/>
              <a:gd name="T34" fmla="*/ 168 w 459"/>
              <a:gd name="T35" fmla="*/ 8 h 459"/>
              <a:gd name="T36" fmla="*/ 145 w 459"/>
              <a:gd name="T37" fmla="*/ 16 h 459"/>
              <a:gd name="T38" fmla="*/ 122 w 459"/>
              <a:gd name="T39" fmla="*/ 26 h 459"/>
              <a:gd name="T40" fmla="*/ 101 w 459"/>
              <a:gd name="T41" fmla="*/ 39 h 459"/>
              <a:gd name="T42" fmla="*/ 81 w 459"/>
              <a:gd name="T43" fmla="*/ 54 h 459"/>
              <a:gd name="T44" fmla="*/ 63 w 459"/>
              <a:gd name="T45" fmla="*/ 71 h 459"/>
              <a:gd name="T46" fmla="*/ 47 w 459"/>
              <a:gd name="T47" fmla="*/ 90 h 459"/>
              <a:gd name="T48" fmla="*/ 33 w 459"/>
              <a:gd name="T49" fmla="*/ 111 h 459"/>
              <a:gd name="T50" fmla="*/ 21 w 459"/>
              <a:gd name="T51" fmla="*/ 132 h 459"/>
              <a:gd name="T52" fmla="*/ 12 w 459"/>
              <a:gd name="T53" fmla="*/ 156 h 459"/>
              <a:gd name="T54" fmla="*/ 5 w 459"/>
              <a:gd name="T55" fmla="*/ 180 h 459"/>
              <a:gd name="T56" fmla="*/ 1 w 459"/>
              <a:gd name="T57" fmla="*/ 205 h 459"/>
              <a:gd name="T58" fmla="*/ 0 w 459"/>
              <a:gd name="T59" fmla="*/ 229 h 459"/>
              <a:gd name="T60" fmla="*/ 1 w 459"/>
              <a:gd name="T61" fmla="*/ 254 h 459"/>
              <a:gd name="T62" fmla="*/ 5 w 459"/>
              <a:gd name="T63" fmla="*/ 278 h 459"/>
              <a:gd name="T64" fmla="*/ 12 w 459"/>
              <a:gd name="T65" fmla="*/ 303 h 459"/>
              <a:gd name="T66" fmla="*/ 21 w 459"/>
              <a:gd name="T67" fmla="*/ 326 h 459"/>
              <a:gd name="T68" fmla="*/ 33 w 459"/>
              <a:gd name="T69" fmla="*/ 347 h 459"/>
              <a:gd name="T70" fmla="*/ 47 w 459"/>
              <a:gd name="T71" fmla="*/ 368 h 459"/>
              <a:gd name="T72" fmla="*/ 63 w 459"/>
              <a:gd name="T73" fmla="*/ 388 h 459"/>
              <a:gd name="T74" fmla="*/ 81 w 459"/>
              <a:gd name="T75" fmla="*/ 405 h 459"/>
              <a:gd name="T76" fmla="*/ 101 w 459"/>
              <a:gd name="T77" fmla="*/ 419 h 459"/>
              <a:gd name="T78" fmla="*/ 122 w 459"/>
              <a:gd name="T79" fmla="*/ 432 h 459"/>
              <a:gd name="T80" fmla="*/ 145 w 459"/>
              <a:gd name="T81" fmla="*/ 443 h 459"/>
              <a:gd name="T82" fmla="*/ 168 w 459"/>
              <a:gd name="T83" fmla="*/ 450 h 459"/>
              <a:gd name="T84" fmla="*/ 192 w 459"/>
              <a:gd name="T85" fmla="*/ 456 h 459"/>
              <a:gd name="T86" fmla="*/ 217 w 459"/>
              <a:gd name="T87" fmla="*/ 459 h 459"/>
              <a:gd name="T88" fmla="*/ 242 w 459"/>
              <a:gd name="T89" fmla="*/ 459 h 459"/>
              <a:gd name="T90" fmla="*/ 267 w 459"/>
              <a:gd name="T91" fmla="*/ 456 h 459"/>
              <a:gd name="T92" fmla="*/ 291 w 459"/>
              <a:gd name="T93" fmla="*/ 450 h 459"/>
              <a:gd name="T94" fmla="*/ 315 w 459"/>
              <a:gd name="T95" fmla="*/ 443 h 459"/>
              <a:gd name="T96" fmla="*/ 337 w 459"/>
              <a:gd name="T97" fmla="*/ 432 h 459"/>
              <a:gd name="T98" fmla="*/ 358 w 459"/>
              <a:gd name="T99" fmla="*/ 419 h 459"/>
              <a:gd name="T100" fmla="*/ 378 w 459"/>
              <a:gd name="T101" fmla="*/ 405 h 459"/>
              <a:gd name="T102" fmla="*/ 397 w 459"/>
              <a:gd name="T103" fmla="*/ 388 h 459"/>
              <a:gd name="T104" fmla="*/ 412 w 459"/>
              <a:gd name="T105" fmla="*/ 368 h 459"/>
              <a:gd name="T106" fmla="*/ 426 w 459"/>
              <a:gd name="T107" fmla="*/ 347 h 459"/>
              <a:gd name="T108" fmla="*/ 438 w 459"/>
              <a:gd name="T109" fmla="*/ 326 h 459"/>
              <a:gd name="T110" fmla="*/ 448 w 459"/>
              <a:gd name="T111" fmla="*/ 303 h 459"/>
              <a:gd name="T112" fmla="*/ 454 w 459"/>
              <a:gd name="T113" fmla="*/ 278 h 459"/>
              <a:gd name="T114" fmla="*/ 458 w 459"/>
              <a:gd name="T115" fmla="*/ 254 h 459"/>
              <a:gd name="T116" fmla="*/ 459 w 459"/>
              <a:gd name="T117" fmla="*/ 22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9" h="459">
                <a:moveTo>
                  <a:pt x="459" y="229"/>
                </a:moveTo>
                <a:lnTo>
                  <a:pt x="458" y="205"/>
                </a:lnTo>
                <a:lnTo>
                  <a:pt x="454" y="180"/>
                </a:lnTo>
                <a:lnTo>
                  <a:pt x="448" y="156"/>
                </a:lnTo>
                <a:lnTo>
                  <a:pt x="438" y="132"/>
                </a:lnTo>
                <a:lnTo>
                  <a:pt x="426" y="111"/>
                </a:lnTo>
                <a:lnTo>
                  <a:pt x="412" y="90"/>
                </a:lnTo>
                <a:lnTo>
                  <a:pt x="397" y="71"/>
                </a:lnTo>
                <a:lnTo>
                  <a:pt x="378" y="54"/>
                </a:lnTo>
                <a:lnTo>
                  <a:pt x="358" y="39"/>
                </a:lnTo>
                <a:lnTo>
                  <a:pt x="337" y="26"/>
                </a:lnTo>
                <a:lnTo>
                  <a:pt x="315" y="16"/>
                </a:lnTo>
                <a:lnTo>
                  <a:pt x="291" y="8"/>
                </a:lnTo>
                <a:lnTo>
                  <a:pt x="267" y="3"/>
                </a:lnTo>
                <a:lnTo>
                  <a:pt x="242" y="0"/>
                </a:lnTo>
                <a:lnTo>
                  <a:pt x="217" y="0"/>
                </a:lnTo>
                <a:lnTo>
                  <a:pt x="192" y="3"/>
                </a:lnTo>
                <a:lnTo>
                  <a:pt x="168" y="8"/>
                </a:lnTo>
                <a:lnTo>
                  <a:pt x="145" y="16"/>
                </a:lnTo>
                <a:lnTo>
                  <a:pt x="122" y="26"/>
                </a:lnTo>
                <a:lnTo>
                  <a:pt x="101" y="39"/>
                </a:lnTo>
                <a:lnTo>
                  <a:pt x="81" y="54"/>
                </a:lnTo>
                <a:lnTo>
                  <a:pt x="63" y="71"/>
                </a:lnTo>
                <a:lnTo>
                  <a:pt x="47" y="90"/>
                </a:lnTo>
                <a:lnTo>
                  <a:pt x="33" y="111"/>
                </a:lnTo>
                <a:lnTo>
                  <a:pt x="21" y="132"/>
                </a:lnTo>
                <a:lnTo>
                  <a:pt x="12" y="156"/>
                </a:lnTo>
                <a:lnTo>
                  <a:pt x="5" y="180"/>
                </a:lnTo>
                <a:lnTo>
                  <a:pt x="1" y="205"/>
                </a:lnTo>
                <a:lnTo>
                  <a:pt x="0" y="229"/>
                </a:lnTo>
                <a:lnTo>
                  <a:pt x="1" y="254"/>
                </a:lnTo>
                <a:lnTo>
                  <a:pt x="5" y="278"/>
                </a:lnTo>
                <a:lnTo>
                  <a:pt x="12" y="303"/>
                </a:lnTo>
                <a:lnTo>
                  <a:pt x="21" y="326"/>
                </a:lnTo>
                <a:lnTo>
                  <a:pt x="33" y="347"/>
                </a:lnTo>
                <a:lnTo>
                  <a:pt x="47" y="368"/>
                </a:lnTo>
                <a:lnTo>
                  <a:pt x="63" y="388"/>
                </a:lnTo>
                <a:lnTo>
                  <a:pt x="81" y="405"/>
                </a:lnTo>
                <a:lnTo>
                  <a:pt x="101" y="419"/>
                </a:lnTo>
                <a:lnTo>
                  <a:pt x="122" y="432"/>
                </a:lnTo>
                <a:lnTo>
                  <a:pt x="145" y="443"/>
                </a:lnTo>
                <a:lnTo>
                  <a:pt x="168" y="450"/>
                </a:lnTo>
                <a:lnTo>
                  <a:pt x="192" y="456"/>
                </a:lnTo>
                <a:lnTo>
                  <a:pt x="217" y="459"/>
                </a:lnTo>
                <a:lnTo>
                  <a:pt x="242" y="459"/>
                </a:lnTo>
                <a:lnTo>
                  <a:pt x="267" y="456"/>
                </a:lnTo>
                <a:lnTo>
                  <a:pt x="291" y="450"/>
                </a:lnTo>
                <a:lnTo>
                  <a:pt x="315" y="443"/>
                </a:lnTo>
                <a:lnTo>
                  <a:pt x="337" y="432"/>
                </a:lnTo>
                <a:lnTo>
                  <a:pt x="358" y="419"/>
                </a:lnTo>
                <a:lnTo>
                  <a:pt x="378" y="405"/>
                </a:lnTo>
                <a:lnTo>
                  <a:pt x="397" y="388"/>
                </a:lnTo>
                <a:lnTo>
                  <a:pt x="412" y="368"/>
                </a:lnTo>
                <a:lnTo>
                  <a:pt x="426" y="347"/>
                </a:lnTo>
                <a:lnTo>
                  <a:pt x="438" y="326"/>
                </a:lnTo>
                <a:lnTo>
                  <a:pt x="448" y="303"/>
                </a:lnTo>
                <a:lnTo>
                  <a:pt x="454" y="278"/>
                </a:lnTo>
                <a:lnTo>
                  <a:pt x="458" y="254"/>
                </a:lnTo>
                <a:lnTo>
                  <a:pt x="459" y="229"/>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Freeform 141"/>
          <p:cNvSpPr>
            <a:spLocks/>
          </p:cNvSpPr>
          <p:nvPr/>
        </p:nvSpPr>
        <p:spPr bwMode="auto">
          <a:xfrm>
            <a:off x="4935538" y="3803650"/>
            <a:ext cx="1462088" cy="731838"/>
          </a:xfrm>
          <a:custGeom>
            <a:avLst/>
            <a:gdLst>
              <a:gd name="T0" fmla="*/ 1841 w 1841"/>
              <a:gd name="T1" fmla="*/ 921 h 921"/>
              <a:gd name="T2" fmla="*/ 1840 w 1841"/>
              <a:gd name="T3" fmla="*/ 872 h 921"/>
              <a:gd name="T4" fmla="*/ 1836 w 1841"/>
              <a:gd name="T5" fmla="*/ 822 h 921"/>
              <a:gd name="T6" fmla="*/ 1829 w 1841"/>
              <a:gd name="T7" fmla="*/ 773 h 921"/>
              <a:gd name="T8" fmla="*/ 1820 w 1841"/>
              <a:gd name="T9" fmla="*/ 724 h 921"/>
              <a:gd name="T10" fmla="*/ 1807 w 1841"/>
              <a:gd name="T11" fmla="*/ 675 h 921"/>
              <a:gd name="T12" fmla="*/ 1793 w 1841"/>
              <a:gd name="T13" fmla="*/ 627 h 921"/>
              <a:gd name="T14" fmla="*/ 1775 w 1841"/>
              <a:gd name="T15" fmla="*/ 580 h 921"/>
              <a:gd name="T16" fmla="*/ 1756 w 1841"/>
              <a:gd name="T17" fmla="*/ 535 h 921"/>
              <a:gd name="T18" fmla="*/ 1734 w 1841"/>
              <a:gd name="T19" fmla="*/ 490 h 921"/>
              <a:gd name="T20" fmla="*/ 1709 w 1841"/>
              <a:gd name="T21" fmla="*/ 446 h 921"/>
              <a:gd name="T22" fmla="*/ 1683 w 1841"/>
              <a:gd name="T23" fmla="*/ 404 h 921"/>
              <a:gd name="T24" fmla="*/ 1653 w 1841"/>
              <a:gd name="T25" fmla="*/ 363 h 921"/>
              <a:gd name="T26" fmla="*/ 1622 w 1841"/>
              <a:gd name="T27" fmla="*/ 325 h 921"/>
              <a:gd name="T28" fmla="*/ 1589 w 1841"/>
              <a:gd name="T29" fmla="*/ 288 h 921"/>
              <a:gd name="T30" fmla="*/ 1554 w 1841"/>
              <a:gd name="T31" fmla="*/ 253 h 921"/>
              <a:gd name="T32" fmla="*/ 1517 w 1841"/>
              <a:gd name="T33" fmla="*/ 219 h 921"/>
              <a:gd name="T34" fmla="*/ 1478 w 1841"/>
              <a:gd name="T35" fmla="*/ 188 h 921"/>
              <a:gd name="T36" fmla="*/ 1437 w 1841"/>
              <a:gd name="T37" fmla="*/ 158 h 921"/>
              <a:gd name="T38" fmla="*/ 1395 w 1841"/>
              <a:gd name="T39" fmla="*/ 132 h 921"/>
              <a:gd name="T40" fmla="*/ 1352 w 1841"/>
              <a:gd name="T41" fmla="*/ 107 h 921"/>
              <a:gd name="T42" fmla="*/ 1308 w 1841"/>
              <a:gd name="T43" fmla="*/ 85 h 921"/>
              <a:gd name="T44" fmla="*/ 1262 w 1841"/>
              <a:gd name="T45" fmla="*/ 66 h 921"/>
              <a:gd name="T46" fmla="*/ 1215 w 1841"/>
              <a:gd name="T47" fmla="*/ 48 h 921"/>
              <a:gd name="T48" fmla="*/ 1167 w 1841"/>
              <a:gd name="T49" fmla="*/ 34 h 921"/>
              <a:gd name="T50" fmla="*/ 1118 w 1841"/>
              <a:gd name="T51" fmla="*/ 21 h 921"/>
              <a:gd name="T52" fmla="*/ 1069 w 1841"/>
              <a:gd name="T53" fmla="*/ 12 h 921"/>
              <a:gd name="T54" fmla="*/ 1021 w 1841"/>
              <a:gd name="T55" fmla="*/ 5 h 921"/>
              <a:gd name="T56" fmla="*/ 971 w 1841"/>
              <a:gd name="T57" fmla="*/ 1 h 921"/>
              <a:gd name="T58" fmla="*/ 921 w 1841"/>
              <a:gd name="T59" fmla="*/ 0 h 921"/>
              <a:gd name="T60" fmla="*/ 871 w 1841"/>
              <a:gd name="T61" fmla="*/ 1 h 921"/>
              <a:gd name="T62" fmla="*/ 821 w 1841"/>
              <a:gd name="T63" fmla="*/ 5 h 921"/>
              <a:gd name="T64" fmla="*/ 772 w 1841"/>
              <a:gd name="T65" fmla="*/ 12 h 921"/>
              <a:gd name="T66" fmla="*/ 723 w 1841"/>
              <a:gd name="T67" fmla="*/ 21 h 921"/>
              <a:gd name="T68" fmla="*/ 674 w 1841"/>
              <a:gd name="T69" fmla="*/ 34 h 921"/>
              <a:gd name="T70" fmla="*/ 626 w 1841"/>
              <a:gd name="T71" fmla="*/ 48 h 921"/>
              <a:gd name="T72" fmla="*/ 579 w 1841"/>
              <a:gd name="T73" fmla="*/ 66 h 921"/>
              <a:gd name="T74" fmla="*/ 534 w 1841"/>
              <a:gd name="T75" fmla="*/ 85 h 921"/>
              <a:gd name="T76" fmla="*/ 489 w 1841"/>
              <a:gd name="T77" fmla="*/ 107 h 921"/>
              <a:gd name="T78" fmla="*/ 447 w 1841"/>
              <a:gd name="T79" fmla="*/ 132 h 921"/>
              <a:gd name="T80" fmla="*/ 404 w 1841"/>
              <a:gd name="T81" fmla="*/ 158 h 921"/>
              <a:gd name="T82" fmla="*/ 364 w 1841"/>
              <a:gd name="T83" fmla="*/ 188 h 921"/>
              <a:gd name="T84" fmla="*/ 324 w 1841"/>
              <a:gd name="T85" fmla="*/ 219 h 921"/>
              <a:gd name="T86" fmla="*/ 287 w 1841"/>
              <a:gd name="T87" fmla="*/ 253 h 921"/>
              <a:gd name="T88" fmla="*/ 252 w 1841"/>
              <a:gd name="T89" fmla="*/ 288 h 921"/>
              <a:gd name="T90" fmla="*/ 219 w 1841"/>
              <a:gd name="T91" fmla="*/ 325 h 921"/>
              <a:gd name="T92" fmla="*/ 188 w 1841"/>
              <a:gd name="T93" fmla="*/ 363 h 921"/>
              <a:gd name="T94" fmla="*/ 159 w 1841"/>
              <a:gd name="T95" fmla="*/ 404 h 921"/>
              <a:gd name="T96" fmla="*/ 132 w 1841"/>
              <a:gd name="T97" fmla="*/ 446 h 921"/>
              <a:gd name="T98" fmla="*/ 108 w 1841"/>
              <a:gd name="T99" fmla="*/ 490 h 921"/>
              <a:gd name="T100" fmla="*/ 85 w 1841"/>
              <a:gd name="T101" fmla="*/ 535 h 921"/>
              <a:gd name="T102" fmla="*/ 66 w 1841"/>
              <a:gd name="T103" fmla="*/ 580 h 921"/>
              <a:gd name="T104" fmla="*/ 48 w 1841"/>
              <a:gd name="T105" fmla="*/ 627 h 921"/>
              <a:gd name="T106" fmla="*/ 34 w 1841"/>
              <a:gd name="T107" fmla="*/ 675 h 921"/>
              <a:gd name="T108" fmla="*/ 21 w 1841"/>
              <a:gd name="T109" fmla="*/ 724 h 921"/>
              <a:gd name="T110" fmla="*/ 12 w 1841"/>
              <a:gd name="T111" fmla="*/ 773 h 921"/>
              <a:gd name="T112" fmla="*/ 6 w 1841"/>
              <a:gd name="T113" fmla="*/ 822 h 921"/>
              <a:gd name="T114" fmla="*/ 1 w 1841"/>
              <a:gd name="T115" fmla="*/ 872 h 921"/>
              <a:gd name="T116" fmla="*/ 0 w 1841"/>
              <a:gd name="T117" fmla="*/ 921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1" h="921">
                <a:moveTo>
                  <a:pt x="1841" y="921"/>
                </a:moveTo>
                <a:lnTo>
                  <a:pt x="1840" y="872"/>
                </a:lnTo>
                <a:lnTo>
                  <a:pt x="1836" y="822"/>
                </a:lnTo>
                <a:lnTo>
                  <a:pt x="1829" y="773"/>
                </a:lnTo>
                <a:lnTo>
                  <a:pt x="1820" y="724"/>
                </a:lnTo>
                <a:lnTo>
                  <a:pt x="1807" y="675"/>
                </a:lnTo>
                <a:lnTo>
                  <a:pt x="1793" y="627"/>
                </a:lnTo>
                <a:lnTo>
                  <a:pt x="1775" y="580"/>
                </a:lnTo>
                <a:lnTo>
                  <a:pt x="1756" y="535"/>
                </a:lnTo>
                <a:lnTo>
                  <a:pt x="1734" y="490"/>
                </a:lnTo>
                <a:lnTo>
                  <a:pt x="1709" y="446"/>
                </a:lnTo>
                <a:lnTo>
                  <a:pt x="1683" y="404"/>
                </a:lnTo>
                <a:lnTo>
                  <a:pt x="1653" y="363"/>
                </a:lnTo>
                <a:lnTo>
                  <a:pt x="1622" y="325"/>
                </a:lnTo>
                <a:lnTo>
                  <a:pt x="1589" y="288"/>
                </a:lnTo>
                <a:lnTo>
                  <a:pt x="1554" y="253"/>
                </a:lnTo>
                <a:lnTo>
                  <a:pt x="1517" y="219"/>
                </a:lnTo>
                <a:lnTo>
                  <a:pt x="1478" y="188"/>
                </a:lnTo>
                <a:lnTo>
                  <a:pt x="1437" y="158"/>
                </a:lnTo>
                <a:lnTo>
                  <a:pt x="1395" y="132"/>
                </a:lnTo>
                <a:lnTo>
                  <a:pt x="1352" y="107"/>
                </a:lnTo>
                <a:lnTo>
                  <a:pt x="1308" y="85"/>
                </a:lnTo>
                <a:lnTo>
                  <a:pt x="1262" y="66"/>
                </a:lnTo>
                <a:lnTo>
                  <a:pt x="1215" y="48"/>
                </a:lnTo>
                <a:lnTo>
                  <a:pt x="1167" y="34"/>
                </a:lnTo>
                <a:lnTo>
                  <a:pt x="1118" y="21"/>
                </a:lnTo>
                <a:lnTo>
                  <a:pt x="1069" y="12"/>
                </a:lnTo>
                <a:lnTo>
                  <a:pt x="1021" y="5"/>
                </a:lnTo>
                <a:lnTo>
                  <a:pt x="971" y="1"/>
                </a:lnTo>
                <a:lnTo>
                  <a:pt x="921" y="0"/>
                </a:lnTo>
                <a:lnTo>
                  <a:pt x="871" y="1"/>
                </a:lnTo>
                <a:lnTo>
                  <a:pt x="821" y="5"/>
                </a:lnTo>
                <a:lnTo>
                  <a:pt x="772" y="12"/>
                </a:lnTo>
                <a:lnTo>
                  <a:pt x="723" y="21"/>
                </a:lnTo>
                <a:lnTo>
                  <a:pt x="674" y="34"/>
                </a:lnTo>
                <a:lnTo>
                  <a:pt x="626" y="48"/>
                </a:lnTo>
                <a:lnTo>
                  <a:pt x="579" y="66"/>
                </a:lnTo>
                <a:lnTo>
                  <a:pt x="534" y="85"/>
                </a:lnTo>
                <a:lnTo>
                  <a:pt x="489" y="107"/>
                </a:lnTo>
                <a:lnTo>
                  <a:pt x="447" y="132"/>
                </a:lnTo>
                <a:lnTo>
                  <a:pt x="404" y="158"/>
                </a:lnTo>
                <a:lnTo>
                  <a:pt x="364" y="188"/>
                </a:lnTo>
                <a:lnTo>
                  <a:pt x="324" y="219"/>
                </a:lnTo>
                <a:lnTo>
                  <a:pt x="287" y="253"/>
                </a:lnTo>
                <a:lnTo>
                  <a:pt x="252" y="288"/>
                </a:lnTo>
                <a:lnTo>
                  <a:pt x="219" y="325"/>
                </a:lnTo>
                <a:lnTo>
                  <a:pt x="188" y="363"/>
                </a:lnTo>
                <a:lnTo>
                  <a:pt x="159" y="404"/>
                </a:lnTo>
                <a:lnTo>
                  <a:pt x="132" y="446"/>
                </a:lnTo>
                <a:lnTo>
                  <a:pt x="108" y="490"/>
                </a:lnTo>
                <a:lnTo>
                  <a:pt x="85" y="535"/>
                </a:lnTo>
                <a:lnTo>
                  <a:pt x="66" y="580"/>
                </a:lnTo>
                <a:lnTo>
                  <a:pt x="48" y="627"/>
                </a:lnTo>
                <a:lnTo>
                  <a:pt x="34" y="675"/>
                </a:lnTo>
                <a:lnTo>
                  <a:pt x="21" y="724"/>
                </a:lnTo>
                <a:lnTo>
                  <a:pt x="12" y="773"/>
                </a:lnTo>
                <a:lnTo>
                  <a:pt x="6" y="822"/>
                </a:lnTo>
                <a:lnTo>
                  <a:pt x="1" y="872"/>
                </a:lnTo>
                <a:lnTo>
                  <a:pt x="0" y="92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Line 142"/>
          <p:cNvSpPr>
            <a:spLocks noChangeShapeType="1"/>
          </p:cNvSpPr>
          <p:nvPr/>
        </p:nvSpPr>
        <p:spPr bwMode="auto">
          <a:xfrm flipV="1">
            <a:off x="5422900" y="3803650"/>
            <a:ext cx="0" cy="731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Line 143"/>
          <p:cNvSpPr>
            <a:spLocks noChangeShapeType="1"/>
          </p:cNvSpPr>
          <p:nvPr/>
        </p:nvSpPr>
        <p:spPr bwMode="auto">
          <a:xfrm>
            <a:off x="5178425" y="4535488"/>
            <a:ext cx="0" cy="6096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Line 144"/>
          <p:cNvSpPr>
            <a:spLocks noChangeShapeType="1"/>
          </p:cNvSpPr>
          <p:nvPr/>
        </p:nvSpPr>
        <p:spPr bwMode="auto">
          <a:xfrm flipV="1">
            <a:off x="5895975" y="3803650"/>
            <a:ext cx="0" cy="731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Line 145"/>
          <p:cNvSpPr>
            <a:spLocks noChangeShapeType="1"/>
          </p:cNvSpPr>
          <p:nvPr/>
        </p:nvSpPr>
        <p:spPr bwMode="auto">
          <a:xfrm>
            <a:off x="6138863" y="4535488"/>
            <a:ext cx="0" cy="6096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Line 146"/>
          <p:cNvSpPr>
            <a:spLocks noChangeShapeType="1"/>
          </p:cNvSpPr>
          <p:nvPr/>
        </p:nvSpPr>
        <p:spPr bwMode="auto">
          <a:xfrm flipH="1">
            <a:off x="8616950" y="5337175"/>
            <a:ext cx="415925" cy="1550988"/>
          </a:xfrm>
          <a:prstGeom prst="line">
            <a:avLst/>
          </a:prstGeom>
          <a:noFill/>
          <a:ln w="254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Line 147"/>
          <p:cNvSpPr>
            <a:spLocks noChangeShapeType="1"/>
          </p:cNvSpPr>
          <p:nvPr/>
        </p:nvSpPr>
        <p:spPr bwMode="auto">
          <a:xfrm>
            <a:off x="8909050" y="5799138"/>
            <a:ext cx="176213" cy="47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Line 148"/>
          <p:cNvSpPr>
            <a:spLocks noChangeShapeType="1"/>
          </p:cNvSpPr>
          <p:nvPr/>
        </p:nvSpPr>
        <p:spPr bwMode="auto">
          <a:xfrm>
            <a:off x="8709025" y="5840413"/>
            <a:ext cx="352425" cy="95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Line 149"/>
          <p:cNvSpPr>
            <a:spLocks noChangeShapeType="1"/>
          </p:cNvSpPr>
          <p:nvPr/>
        </p:nvSpPr>
        <p:spPr bwMode="auto">
          <a:xfrm>
            <a:off x="8486775" y="5938838"/>
            <a:ext cx="730250" cy="195263"/>
          </a:xfrm>
          <a:prstGeom prst="line">
            <a:avLst/>
          </a:prstGeom>
          <a:noFill/>
          <a:ln w="254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Line 150"/>
          <p:cNvSpPr>
            <a:spLocks noChangeShapeType="1"/>
          </p:cNvSpPr>
          <p:nvPr/>
        </p:nvSpPr>
        <p:spPr bwMode="auto">
          <a:xfrm>
            <a:off x="8629650" y="6135688"/>
            <a:ext cx="354013" cy="93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Line 151"/>
          <p:cNvSpPr>
            <a:spLocks noChangeShapeType="1"/>
          </p:cNvSpPr>
          <p:nvPr/>
        </p:nvSpPr>
        <p:spPr bwMode="auto">
          <a:xfrm flipH="1">
            <a:off x="8928100" y="5846763"/>
            <a:ext cx="157163" cy="588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Line 152"/>
          <p:cNvSpPr>
            <a:spLocks noChangeShapeType="1"/>
          </p:cNvSpPr>
          <p:nvPr/>
        </p:nvSpPr>
        <p:spPr bwMode="auto">
          <a:xfrm>
            <a:off x="8928100" y="6435725"/>
            <a:ext cx="293688" cy="79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Line 153"/>
          <p:cNvSpPr>
            <a:spLocks noChangeShapeType="1"/>
          </p:cNvSpPr>
          <p:nvPr/>
        </p:nvSpPr>
        <p:spPr bwMode="auto">
          <a:xfrm flipH="1">
            <a:off x="9142413" y="6515100"/>
            <a:ext cx="79375" cy="293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Line 154"/>
          <p:cNvSpPr>
            <a:spLocks noChangeShapeType="1"/>
          </p:cNvSpPr>
          <p:nvPr/>
        </p:nvSpPr>
        <p:spPr bwMode="auto">
          <a:xfrm flipH="1" flipV="1">
            <a:off x="8672513" y="6683375"/>
            <a:ext cx="469900" cy="125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Line 155"/>
          <p:cNvSpPr>
            <a:spLocks noChangeShapeType="1"/>
          </p:cNvSpPr>
          <p:nvPr/>
        </p:nvSpPr>
        <p:spPr bwMode="auto">
          <a:xfrm flipH="1" flipV="1">
            <a:off x="8732838" y="5753100"/>
            <a:ext cx="176213" cy="46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156"/>
          <p:cNvSpPr>
            <a:spLocks noChangeShapeType="1"/>
          </p:cNvSpPr>
          <p:nvPr/>
        </p:nvSpPr>
        <p:spPr bwMode="auto">
          <a:xfrm flipH="1">
            <a:off x="8575675" y="5753100"/>
            <a:ext cx="157163" cy="587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Line 157"/>
          <p:cNvSpPr>
            <a:spLocks noChangeShapeType="1"/>
          </p:cNvSpPr>
          <p:nvPr/>
        </p:nvSpPr>
        <p:spPr bwMode="auto">
          <a:xfrm flipH="1" flipV="1">
            <a:off x="8280400" y="6262688"/>
            <a:ext cx="295275" cy="777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Line 158"/>
          <p:cNvSpPr>
            <a:spLocks noChangeShapeType="1"/>
          </p:cNvSpPr>
          <p:nvPr/>
        </p:nvSpPr>
        <p:spPr bwMode="auto">
          <a:xfrm flipH="1">
            <a:off x="8201025" y="6262688"/>
            <a:ext cx="79375" cy="293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Line 159"/>
          <p:cNvSpPr>
            <a:spLocks noChangeShapeType="1"/>
          </p:cNvSpPr>
          <p:nvPr/>
        </p:nvSpPr>
        <p:spPr bwMode="auto">
          <a:xfrm>
            <a:off x="8201025" y="6556375"/>
            <a:ext cx="471488" cy="1270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160"/>
          <p:cNvSpPr>
            <a:spLocks/>
          </p:cNvSpPr>
          <p:nvPr/>
        </p:nvSpPr>
        <p:spPr bwMode="auto">
          <a:xfrm>
            <a:off x="1774825" y="4351338"/>
            <a:ext cx="974725" cy="976313"/>
          </a:xfrm>
          <a:custGeom>
            <a:avLst/>
            <a:gdLst>
              <a:gd name="T0" fmla="*/ 1225 w 1226"/>
              <a:gd name="T1" fmla="*/ 574 h 1228"/>
              <a:gd name="T2" fmla="*/ 1215 w 1226"/>
              <a:gd name="T3" fmla="*/ 494 h 1228"/>
              <a:gd name="T4" fmla="*/ 1193 w 1226"/>
              <a:gd name="T5" fmla="*/ 416 h 1228"/>
              <a:gd name="T6" fmla="*/ 1163 w 1226"/>
              <a:gd name="T7" fmla="*/ 342 h 1228"/>
              <a:gd name="T8" fmla="*/ 1123 w 1226"/>
              <a:gd name="T9" fmla="*/ 273 h 1228"/>
              <a:gd name="T10" fmla="*/ 1074 w 1226"/>
              <a:gd name="T11" fmla="*/ 209 h 1228"/>
              <a:gd name="T12" fmla="*/ 1017 w 1226"/>
              <a:gd name="T13" fmla="*/ 152 h 1228"/>
              <a:gd name="T14" fmla="*/ 954 w 1226"/>
              <a:gd name="T15" fmla="*/ 103 h 1228"/>
              <a:gd name="T16" fmla="*/ 884 w 1226"/>
              <a:gd name="T17" fmla="*/ 64 h 1228"/>
              <a:gd name="T18" fmla="*/ 810 w 1226"/>
              <a:gd name="T19" fmla="*/ 33 h 1228"/>
              <a:gd name="T20" fmla="*/ 733 w 1226"/>
              <a:gd name="T21" fmla="*/ 12 h 1228"/>
              <a:gd name="T22" fmla="*/ 653 w 1226"/>
              <a:gd name="T23" fmla="*/ 1 h 1228"/>
              <a:gd name="T24" fmla="*/ 573 w 1226"/>
              <a:gd name="T25" fmla="*/ 1 h 1228"/>
              <a:gd name="T26" fmla="*/ 493 w 1226"/>
              <a:gd name="T27" fmla="*/ 12 h 1228"/>
              <a:gd name="T28" fmla="*/ 416 w 1226"/>
              <a:gd name="T29" fmla="*/ 33 h 1228"/>
              <a:gd name="T30" fmla="*/ 342 w 1226"/>
              <a:gd name="T31" fmla="*/ 64 h 1228"/>
              <a:gd name="T32" fmla="*/ 272 w 1226"/>
              <a:gd name="T33" fmla="*/ 103 h 1228"/>
              <a:gd name="T34" fmla="*/ 209 w 1226"/>
              <a:gd name="T35" fmla="*/ 152 h 1228"/>
              <a:gd name="T36" fmla="*/ 152 w 1226"/>
              <a:gd name="T37" fmla="*/ 209 h 1228"/>
              <a:gd name="T38" fmla="*/ 103 w 1226"/>
              <a:gd name="T39" fmla="*/ 273 h 1228"/>
              <a:gd name="T40" fmla="*/ 64 w 1226"/>
              <a:gd name="T41" fmla="*/ 342 h 1228"/>
              <a:gd name="T42" fmla="*/ 33 w 1226"/>
              <a:gd name="T43" fmla="*/ 416 h 1228"/>
              <a:gd name="T44" fmla="*/ 12 w 1226"/>
              <a:gd name="T45" fmla="*/ 494 h 1228"/>
              <a:gd name="T46" fmla="*/ 1 w 1226"/>
              <a:gd name="T47" fmla="*/ 574 h 1228"/>
              <a:gd name="T48" fmla="*/ 1 w 1226"/>
              <a:gd name="T49" fmla="*/ 655 h 1228"/>
              <a:gd name="T50" fmla="*/ 12 w 1226"/>
              <a:gd name="T51" fmla="*/ 734 h 1228"/>
              <a:gd name="T52" fmla="*/ 33 w 1226"/>
              <a:gd name="T53" fmla="*/ 812 h 1228"/>
              <a:gd name="T54" fmla="*/ 64 w 1226"/>
              <a:gd name="T55" fmla="*/ 886 h 1228"/>
              <a:gd name="T56" fmla="*/ 103 w 1226"/>
              <a:gd name="T57" fmla="*/ 955 h 1228"/>
              <a:gd name="T58" fmla="*/ 152 w 1226"/>
              <a:gd name="T59" fmla="*/ 1019 h 1228"/>
              <a:gd name="T60" fmla="*/ 209 w 1226"/>
              <a:gd name="T61" fmla="*/ 1076 h 1228"/>
              <a:gd name="T62" fmla="*/ 272 w 1226"/>
              <a:gd name="T63" fmla="*/ 1125 h 1228"/>
              <a:gd name="T64" fmla="*/ 342 w 1226"/>
              <a:gd name="T65" fmla="*/ 1165 h 1228"/>
              <a:gd name="T66" fmla="*/ 416 w 1226"/>
              <a:gd name="T67" fmla="*/ 1196 h 1228"/>
              <a:gd name="T68" fmla="*/ 493 w 1226"/>
              <a:gd name="T69" fmla="*/ 1217 h 1228"/>
              <a:gd name="T70" fmla="*/ 573 w 1226"/>
              <a:gd name="T71" fmla="*/ 1227 h 1228"/>
              <a:gd name="T72" fmla="*/ 653 w 1226"/>
              <a:gd name="T73" fmla="*/ 1227 h 1228"/>
              <a:gd name="T74" fmla="*/ 733 w 1226"/>
              <a:gd name="T75" fmla="*/ 1217 h 1228"/>
              <a:gd name="T76" fmla="*/ 810 w 1226"/>
              <a:gd name="T77" fmla="*/ 1196 h 1228"/>
              <a:gd name="T78" fmla="*/ 884 w 1226"/>
              <a:gd name="T79" fmla="*/ 1165 h 1228"/>
              <a:gd name="T80" fmla="*/ 954 w 1226"/>
              <a:gd name="T81" fmla="*/ 1125 h 1228"/>
              <a:gd name="T82" fmla="*/ 1017 w 1226"/>
              <a:gd name="T83" fmla="*/ 1076 h 1228"/>
              <a:gd name="T84" fmla="*/ 1074 w 1226"/>
              <a:gd name="T85" fmla="*/ 1019 h 1228"/>
              <a:gd name="T86" fmla="*/ 1123 w 1226"/>
              <a:gd name="T87" fmla="*/ 955 h 1228"/>
              <a:gd name="T88" fmla="*/ 1163 w 1226"/>
              <a:gd name="T89" fmla="*/ 886 h 1228"/>
              <a:gd name="T90" fmla="*/ 1193 w 1226"/>
              <a:gd name="T91" fmla="*/ 812 h 1228"/>
              <a:gd name="T92" fmla="*/ 1215 w 1226"/>
              <a:gd name="T93" fmla="*/ 734 h 1228"/>
              <a:gd name="T94" fmla="*/ 1225 w 1226"/>
              <a:gd name="T95" fmla="*/ 655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26" h="1228">
                <a:moveTo>
                  <a:pt x="1226" y="614"/>
                </a:moveTo>
                <a:lnTo>
                  <a:pt x="1225" y="574"/>
                </a:lnTo>
                <a:lnTo>
                  <a:pt x="1221" y="534"/>
                </a:lnTo>
                <a:lnTo>
                  <a:pt x="1215" y="494"/>
                </a:lnTo>
                <a:lnTo>
                  <a:pt x="1205" y="455"/>
                </a:lnTo>
                <a:lnTo>
                  <a:pt x="1193" y="416"/>
                </a:lnTo>
                <a:lnTo>
                  <a:pt x="1180" y="379"/>
                </a:lnTo>
                <a:lnTo>
                  <a:pt x="1163" y="342"/>
                </a:lnTo>
                <a:lnTo>
                  <a:pt x="1145" y="307"/>
                </a:lnTo>
                <a:lnTo>
                  <a:pt x="1123" y="273"/>
                </a:lnTo>
                <a:lnTo>
                  <a:pt x="1100" y="240"/>
                </a:lnTo>
                <a:lnTo>
                  <a:pt x="1074" y="209"/>
                </a:lnTo>
                <a:lnTo>
                  <a:pt x="1047" y="179"/>
                </a:lnTo>
                <a:lnTo>
                  <a:pt x="1017" y="152"/>
                </a:lnTo>
                <a:lnTo>
                  <a:pt x="986" y="126"/>
                </a:lnTo>
                <a:lnTo>
                  <a:pt x="954" y="103"/>
                </a:lnTo>
                <a:lnTo>
                  <a:pt x="920" y="82"/>
                </a:lnTo>
                <a:lnTo>
                  <a:pt x="884" y="64"/>
                </a:lnTo>
                <a:lnTo>
                  <a:pt x="848" y="47"/>
                </a:lnTo>
                <a:lnTo>
                  <a:pt x="810" y="33"/>
                </a:lnTo>
                <a:lnTo>
                  <a:pt x="771" y="21"/>
                </a:lnTo>
                <a:lnTo>
                  <a:pt x="733" y="12"/>
                </a:lnTo>
                <a:lnTo>
                  <a:pt x="693" y="5"/>
                </a:lnTo>
                <a:lnTo>
                  <a:pt x="653" y="1"/>
                </a:lnTo>
                <a:lnTo>
                  <a:pt x="613" y="0"/>
                </a:lnTo>
                <a:lnTo>
                  <a:pt x="573" y="1"/>
                </a:lnTo>
                <a:lnTo>
                  <a:pt x="533" y="5"/>
                </a:lnTo>
                <a:lnTo>
                  <a:pt x="493" y="12"/>
                </a:lnTo>
                <a:lnTo>
                  <a:pt x="455" y="21"/>
                </a:lnTo>
                <a:lnTo>
                  <a:pt x="416" y="33"/>
                </a:lnTo>
                <a:lnTo>
                  <a:pt x="378" y="47"/>
                </a:lnTo>
                <a:lnTo>
                  <a:pt x="342" y="64"/>
                </a:lnTo>
                <a:lnTo>
                  <a:pt x="307" y="82"/>
                </a:lnTo>
                <a:lnTo>
                  <a:pt x="272" y="103"/>
                </a:lnTo>
                <a:lnTo>
                  <a:pt x="240" y="126"/>
                </a:lnTo>
                <a:lnTo>
                  <a:pt x="209" y="152"/>
                </a:lnTo>
                <a:lnTo>
                  <a:pt x="179" y="179"/>
                </a:lnTo>
                <a:lnTo>
                  <a:pt x="152" y="209"/>
                </a:lnTo>
                <a:lnTo>
                  <a:pt x="126" y="240"/>
                </a:lnTo>
                <a:lnTo>
                  <a:pt x="103" y="273"/>
                </a:lnTo>
                <a:lnTo>
                  <a:pt x="82" y="307"/>
                </a:lnTo>
                <a:lnTo>
                  <a:pt x="64" y="342"/>
                </a:lnTo>
                <a:lnTo>
                  <a:pt x="47" y="379"/>
                </a:lnTo>
                <a:lnTo>
                  <a:pt x="33" y="416"/>
                </a:lnTo>
                <a:lnTo>
                  <a:pt x="21" y="455"/>
                </a:lnTo>
                <a:lnTo>
                  <a:pt x="12" y="494"/>
                </a:lnTo>
                <a:lnTo>
                  <a:pt x="5" y="534"/>
                </a:lnTo>
                <a:lnTo>
                  <a:pt x="1" y="574"/>
                </a:lnTo>
                <a:lnTo>
                  <a:pt x="0" y="614"/>
                </a:lnTo>
                <a:lnTo>
                  <a:pt x="1" y="655"/>
                </a:lnTo>
                <a:lnTo>
                  <a:pt x="5" y="694"/>
                </a:lnTo>
                <a:lnTo>
                  <a:pt x="12" y="734"/>
                </a:lnTo>
                <a:lnTo>
                  <a:pt x="21" y="774"/>
                </a:lnTo>
                <a:lnTo>
                  <a:pt x="33" y="812"/>
                </a:lnTo>
                <a:lnTo>
                  <a:pt x="47" y="849"/>
                </a:lnTo>
                <a:lnTo>
                  <a:pt x="64" y="886"/>
                </a:lnTo>
                <a:lnTo>
                  <a:pt x="82" y="921"/>
                </a:lnTo>
                <a:lnTo>
                  <a:pt x="103" y="955"/>
                </a:lnTo>
                <a:lnTo>
                  <a:pt x="126" y="988"/>
                </a:lnTo>
                <a:lnTo>
                  <a:pt x="152" y="1019"/>
                </a:lnTo>
                <a:lnTo>
                  <a:pt x="179" y="1049"/>
                </a:lnTo>
                <a:lnTo>
                  <a:pt x="209" y="1076"/>
                </a:lnTo>
                <a:lnTo>
                  <a:pt x="240" y="1102"/>
                </a:lnTo>
                <a:lnTo>
                  <a:pt x="272" y="1125"/>
                </a:lnTo>
                <a:lnTo>
                  <a:pt x="307" y="1147"/>
                </a:lnTo>
                <a:lnTo>
                  <a:pt x="342" y="1165"/>
                </a:lnTo>
                <a:lnTo>
                  <a:pt x="378" y="1182"/>
                </a:lnTo>
                <a:lnTo>
                  <a:pt x="416" y="1196"/>
                </a:lnTo>
                <a:lnTo>
                  <a:pt x="455" y="1207"/>
                </a:lnTo>
                <a:lnTo>
                  <a:pt x="493" y="1217"/>
                </a:lnTo>
                <a:lnTo>
                  <a:pt x="533" y="1223"/>
                </a:lnTo>
                <a:lnTo>
                  <a:pt x="573" y="1227"/>
                </a:lnTo>
                <a:lnTo>
                  <a:pt x="613" y="1228"/>
                </a:lnTo>
                <a:lnTo>
                  <a:pt x="653" y="1227"/>
                </a:lnTo>
                <a:lnTo>
                  <a:pt x="693" y="1223"/>
                </a:lnTo>
                <a:lnTo>
                  <a:pt x="733" y="1217"/>
                </a:lnTo>
                <a:lnTo>
                  <a:pt x="771" y="1207"/>
                </a:lnTo>
                <a:lnTo>
                  <a:pt x="810" y="1196"/>
                </a:lnTo>
                <a:lnTo>
                  <a:pt x="848" y="1182"/>
                </a:lnTo>
                <a:lnTo>
                  <a:pt x="884" y="1165"/>
                </a:lnTo>
                <a:lnTo>
                  <a:pt x="920" y="1147"/>
                </a:lnTo>
                <a:lnTo>
                  <a:pt x="954" y="1125"/>
                </a:lnTo>
                <a:lnTo>
                  <a:pt x="986" y="1102"/>
                </a:lnTo>
                <a:lnTo>
                  <a:pt x="1017" y="1076"/>
                </a:lnTo>
                <a:lnTo>
                  <a:pt x="1047" y="1049"/>
                </a:lnTo>
                <a:lnTo>
                  <a:pt x="1074" y="1019"/>
                </a:lnTo>
                <a:lnTo>
                  <a:pt x="1100" y="988"/>
                </a:lnTo>
                <a:lnTo>
                  <a:pt x="1123" y="955"/>
                </a:lnTo>
                <a:lnTo>
                  <a:pt x="1145" y="921"/>
                </a:lnTo>
                <a:lnTo>
                  <a:pt x="1163" y="886"/>
                </a:lnTo>
                <a:lnTo>
                  <a:pt x="1180" y="849"/>
                </a:lnTo>
                <a:lnTo>
                  <a:pt x="1193" y="812"/>
                </a:lnTo>
                <a:lnTo>
                  <a:pt x="1205" y="774"/>
                </a:lnTo>
                <a:lnTo>
                  <a:pt x="1215" y="734"/>
                </a:lnTo>
                <a:lnTo>
                  <a:pt x="1221" y="694"/>
                </a:lnTo>
                <a:lnTo>
                  <a:pt x="1225" y="655"/>
                </a:lnTo>
                <a:lnTo>
                  <a:pt x="1226" y="614"/>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161"/>
          <p:cNvSpPr>
            <a:spLocks/>
          </p:cNvSpPr>
          <p:nvPr/>
        </p:nvSpPr>
        <p:spPr bwMode="auto">
          <a:xfrm>
            <a:off x="9110663" y="4329113"/>
            <a:ext cx="303213" cy="303213"/>
          </a:xfrm>
          <a:custGeom>
            <a:avLst/>
            <a:gdLst>
              <a:gd name="T0" fmla="*/ 383 w 383"/>
              <a:gd name="T1" fmla="*/ 191 h 383"/>
              <a:gd name="T2" fmla="*/ 382 w 383"/>
              <a:gd name="T3" fmla="*/ 169 h 383"/>
              <a:gd name="T4" fmla="*/ 377 w 383"/>
              <a:gd name="T5" fmla="*/ 147 h 383"/>
              <a:gd name="T6" fmla="*/ 371 w 383"/>
              <a:gd name="T7" fmla="*/ 124 h 383"/>
              <a:gd name="T8" fmla="*/ 362 w 383"/>
              <a:gd name="T9" fmla="*/ 104 h 383"/>
              <a:gd name="T10" fmla="*/ 350 w 383"/>
              <a:gd name="T11" fmla="*/ 84 h 383"/>
              <a:gd name="T12" fmla="*/ 336 w 383"/>
              <a:gd name="T13" fmla="*/ 66 h 383"/>
              <a:gd name="T14" fmla="*/ 320 w 383"/>
              <a:gd name="T15" fmla="*/ 50 h 383"/>
              <a:gd name="T16" fmla="*/ 303 w 383"/>
              <a:gd name="T17" fmla="*/ 36 h 383"/>
              <a:gd name="T18" fmla="*/ 284 w 383"/>
              <a:gd name="T19" fmla="*/ 24 h 383"/>
              <a:gd name="T20" fmla="*/ 264 w 383"/>
              <a:gd name="T21" fmla="*/ 14 h 383"/>
              <a:gd name="T22" fmla="*/ 241 w 383"/>
              <a:gd name="T23" fmla="*/ 7 h 383"/>
              <a:gd name="T24" fmla="*/ 220 w 383"/>
              <a:gd name="T25" fmla="*/ 2 h 383"/>
              <a:gd name="T26" fmla="*/ 197 w 383"/>
              <a:gd name="T27" fmla="*/ 0 h 383"/>
              <a:gd name="T28" fmla="*/ 174 w 383"/>
              <a:gd name="T29" fmla="*/ 1 h 383"/>
              <a:gd name="T30" fmla="*/ 152 w 383"/>
              <a:gd name="T31" fmla="*/ 4 h 383"/>
              <a:gd name="T32" fmla="*/ 130 w 383"/>
              <a:gd name="T33" fmla="*/ 10 h 383"/>
              <a:gd name="T34" fmla="*/ 110 w 383"/>
              <a:gd name="T35" fmla="*/ 18 h 383"/>
              <a:gd name="T36" fmla="*/ 89 w 383"/>
              <a:gd name="T37" fmla="*/ 30 h 383"/>
              <a:gd name="T38" fmla="*/ 71 w 383"/>
              <a:gd name="T39" fmla="*/ 43 h 383"/>
              <a:gd name="T40" fmla="*/ 54 w 383"/>
              <a:gd name="T41" fmla="*/ 59 h 383"/>
              <a:gd name="T42" fmla="*/ 39 w 383"/>
              <a:gd name="T43" fmla="*/ 76 h 383"/>
              <a:gd name="T44" fmla="*/ 27 w 383"/>
              <a:gd name="T45" fmla="*/ 94 h 383"/>
              <a:gd name="T46" fmla="*/ 16 w 383"/>
              <a:gd name="T47" fmla="*/ 114 h 383"/>
              <a:gd name="T48" fmla="*/ 9 w 383"/>
              <a:gd name="T49" fmla="*/ 135 h 383"/>
              <a:gd name="T50" fmla="*/ 3 w 383"/>
              <a:gd name="T51" fmla="*/ 157 h 383"/>
              <a:gd name="T52" fmla="*/ 0 w 383"/>
              <a:gd name="T53" fmla="*/ 180 h 383"/>
              <a:gd name="T54" fmla="*/ 0 w 383"/>
              <a:gd name="T55" fmla="*/ 203 h 383"/>
              <a:gd name="T56" fmla="*/ 3 w 383"/>
              <a:gd name="T57" fmla="*/ 225 h 383"/>
              <a:gd name="T58" fmla="*/ 9 w 383"/>
              <a:gd name="T59" fmla="*/ 248 h 383"/>
              <a:gd name="T60" fmla="*/ 16 w 383"/>
              <a:gd name="T61" fmla="*/ 269 h 383"/>
              <a:gd name="T62" fmla="*/ 27 w 383"/>
              <a:gd name="T63" fmla="*/ 289 h 383"/>
              <a:gd name="T64" fmla="*/ 39 w 383"/>
              <a:gd name="T65" fmla="*/ 307 h 383"/>
              <a:gd name="T66" fmla="*/ 54 w 383"/>
              <a:gd name="T67" fmla="*/ 324 h 383"/>
              <a:gd name="T68" fmla="*/ 71 w 383"/>
              <a:gd name="T69" fmla="*/ 340 h 383"/>
              <a:gd name="T70" fmla="*/ 89 w 383"/>
              <a:gd name="T71" fmla="*/ 353 h 383"/>
              <a:gd name="T72" fmla="*/ 110 w 383"/>
              <a:gd name="T73" fmla="*/ 365 h 383"/>
              <a:gd name="T74" fmla="*/ 130 w 383"/>
              <a:gd name="T75" fmla="*/ 373 h 383"/>
              <a:gd name="T76" fmla="*/ 152 w 383"/>
              <a:gd name="T77" fmla="*/ 378 h 383"/>
              <a:gd name="T78" fmla="*/ 174 w 383"/>
              <a:gd name="T79" fmla="*/ 382 h 383"/>
              <a:gd name="T80" fmla="*/ 197 w 383"/>
              <a:gd name="T81" fmla="*/ 383 h 383"/>
              <a:gd name="T82" fmla="*/ 220 w 383"/>
              <a:gd name="T83" fmla="*/ 381 h 383"/>
              <a:gd name="T84" fmla="*/ 241 w 383"/>
              <a:gd name="T85" fmla="*/ 376 h 383"/>
              <a:gd name="T86" fmla="*/ 264 w 383"/>
              <a:gd name="T87" fmla="*/ 369 h 383"/>
              <a:gd name="T88" fmla="*/ 284 w 383"/>
              <a:gd name="T89" fmla="*/ 359 h 383"/>
              <a:gd name="T90" fmla="*/ 303 w 383"/>
              <a:gd name="T91" fmla="*/ 347 h 383"/>
              <a:gd name="T92" fmla="*/ 320 w 383"/>
              <a:gd name="T93" fmla="*/ 333 h 383"/>
              <a:gd name="T94" fmla="*/ 336 w 383"/>
              <a:gd name="T95" fmla="*/ 317 h 383"/>
              <a:gd name="T96" fmla="*/ 350 w 383"/>
              <a:gd name="T97" fmla="*/ 299 h 383"/>
              <a:gd name="T98" fmla="*/ 362 w 383"/>
              <a:gd name="T99" fmla="*/ 279 h 383"/>
              <a:gd name="T100" fmla="*/ 371 w 383"/>
              <a:gd name="T101" fmla="*/ 258 h 383"/>
              <a:gd name="T102" fmla="*/ 377 w 383"/>
              <a:gd name="T103" fmla="*/ 236 h 383"/>
              <a:gd name="T104" fmla="*/ 382 w 383"/>
              <a:gd name="T105" fmla="*/ 214 h 383"/>
              <a:gd name="T106" fmla="*/ 383 w 383"/>
              <a:gd name="T107" fmla="*/ 191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3" h="383">
                <a:moveTo>
                  <a:pt x="383" y="191"/>
                </a:moveTo>
                <a:lnTo>
                  <a:pt x="382" y="169"/>
                </a:lnTo>
                <a:lnTo>
                  <a:pt x="377" y="147"/>
                </a:lnTo>
                <a:lnTo>
                  <a:pt x="371" y="124"/>
                </a:lnTo>
                <a:lnTo>
                  <a:pt x="362" y="104"/>
                </a:lnTo>
                <a:lnTo>
                  <a:pt x="350" y="84"/>
                </a:lnTo>
                <a:lnTo>
                  <a:pt x="336" y="66"/>
                </a:lnTo>
                <a:lnTo>
                  <a:pt x="320" y="50"/>
                </a:lnTo>
                <a:lnTo>
                  <a:pt x="303" y="36"/>
                </a:lnTo>
                <a:lnTo>
                  <a:pt x="284" y="24"/>
                </a:lnTo>
                <a:lnTo>
                  <a:pt x="264" y="14"/>
                </a:lnTo>
                <a:lnTo>
                  <a:pt x="241" y="7"/>
                </a:lnTo>
                <a:lnTo>
                  <a:pt x="220" y="2"/>
                </a:lnTo>
                <a:lnTo>
                  <a:pt x="197" y="0"/>
                </a:lnTo>
                <a:lnTo>
                  <a:pt x="174" y="1"/>
                </a:lnTo>
                <a:lnTo>
                  <a:pt x="152" y="4"/>
                </a:lnTo>
                <a:lnTo>
                  <a:pt x="130" y="10"/>
                </a:lnTo>
                <a:lnTo>
                  <a:pt x="110" y="18"/>
                </a:lnTo>
                <a:lnTo>
                  <a:pt x="89" y="30"/>
                </a:lnTo>
                <a:lnTo>
                  <a:pt x="71" y="43"/>
                </a:lnTo>
                <a:lnTo>
                  <a:pt x="54" y="59"/>
                </a:lnTo>
                <a:lnTo>
                  <a:pt x="39" y="76"/>
                </a:lnTo>
                <a:lnTo>
                  <a:pt x="27" y="94"/>
                </a:lnTo>
                <a:lnTo>
                  <a:pt x="16" y="114"/>
                </a:lnTo>
                <a:lnTo>
                  <a:pt x="9" y="135"/>
                </a:lnTo>
                <a:lnTo>
                  <a:pt x="3" y="157"/>
                </a:lnTo>
                <a:lnTo>
                  <a:pt x="0" y="180"/>
                </a:lnTo>
                <a:lnTo>
                  <a:pt x="0" y="203"/>
                </a:lnTo>
                <a:lnTo>
                  <a:pt x="3" y="225"/>
                </a:lnTo>
                <a:lnTo>
                  <a:pt x="9" y="248"/>
                </a:lnTo>
                <a:lnTo>
                  <a:pt x="16" y="269"/>
                </a:lnTo>
                <a:lnTo>
                  <a:pt x="27" y="289"/>
                </a:lnTo>
                <a:lnTo>
                  <a:pt x="39" y="307"/>
                </a:lnTo>
                <a:lnTo>
                  <a:pt x="54" y="324"/>
                </a:lnTo>
                <a:lnTo>
                  <a:pt x="71" y="340"/>
                </a:lnTo>
                <a:lnTo>
                  <a:pt x="89" y="353"/>
                </a:lnTo>
                <a:lnTo>
                  <a:pt x="110" y="365"/>
                </a:lnTo>
                <a:lnTo>
                  <a:pt x="130" y="373"/>
                </a:lnTo>
                <a:lnTo>
                  <a:pt x="152" y="378"/>
                </a:lnTo>
                <a:lnTo>
                  <a:pt x="174" y="382"/>
                </a:lnTo>
                <a:lnTo>
                  <a:pt x="197" y="383"/>
                </a:lnTo>
                <a:lnTo>
                  <a:pt x="220" y="381"/>
                </a:lnTo>
                <a:lnTo>
                  <a:pt x="241" y="376"/>
                </a:lnTo>
                <a:lnTo>
                  <a:pt x="264" y="369"/>
                </a:lnTo>
                <a:lnTo>
                  <a:pt x="284" y="359"/>
                </a:lnTo>
                <a:lnTo>
                  <a:pt x="303" y="347"/>
                </a:lnTo>
                <a:lnTo>
                  <a:pt x="320" y="333"/>
                </a:lnTo>
                <a:lnTo>
                  <a:pt x="336" y="317"/>
                </a:lnTo>
                <a:lnTo>
                  <a:pt x="350" y="299"/>
                </a:lnTo>
                <a:lnTo>
                  <a:pt x="362" y="279"/>
                </a:lnTo>
                <a:lnTo>
                  <a:pt x="371" y="258"/>
                </a:lnTo>
                <a:lnTo>
                  <a:pt x="377" y="236"/>
                </a:lnTo>
                <a:lnTo>
                  <a:pt x="382" y="214"/>
                </a:lnTo>
                <a:lnTo>
                  <a:pt x="383" y="191"/>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Line 162"/>
          <p:cNvSpPr>
            <a:spLocks noChangeShapeType="1"/>
          </p:cNvSpPr>
          <p:nvPr/>
        </p:nvSpPr>
        <p:spPr bwMode="auto">
          <a:xfrm>
            <a:off x="5422900" y="3803650"/>
            <a:ext cx="4730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65" name="Straight Connector 164"/>
          <p:cNvCxnSpPr>
            <a:stCxn id="137" idx="1"/>
          </p:cNvCxnSpPr>
          <p:nvPr/>
        </p:nvCxnSpPr>
        <p:spPr>
          <a:xfrm>
            <a:off x="5659438" y="3373438"/>
            <a:ext cx="6349" cy="278607"/>
          </a:xfrm>
          <a:prstGeom prst="line">
            <a:avLst/>
          </a:prstGeom>
          <a:ln w="38100"/>
        </p:spPr>
        <p:style>
          <a:lnRef idx="1">
            <a:schemeClr val="dk1"/>
          </a:lnRef>
          <a:fillRef idx="0">
            <a:schemeClr val="dk1"/>
          </a:fillRef>
          <a:effectRef idx="0">
            <a:schemeClr val="dk1"/>
          </a:effectRef>
          <a:fontRef idx="minor">
            <a:schemeClr val="tx1"/>
          </a:fontRef>
        </p:style>
      </p:cxnSp>
      <p:cxnSp>
        <p:nvCxnSpPr>
          <p:cNvPr id="167" name="Straight Connector 166"/>
          <p:cNvCxnSpPr/>
          <p:nvPr/>
        </p:nvCxnSpPr>
        <p:spPr>
          <a:xfrm>
            <a:off x="5659438" y="5340746"/>
            <a:ext cx="6349" cy="278607"/>
          </a:xfrm>
          <a:prstGeom prst="line">
            <a:avLst/>
          </a:prstGeom>
          <a:ln w="38100"/>
        </p:spPr>
        <p:style>
          <a:lnRef idx="1">
            <a:schemeClr val="dk1"/>
          </a:lnRef>
          <a:fillRef idx="0">
            <a:schemeClr val="dk1"/>
          </a:fillRef>
          <a:effectRef idx="0">
            <a:schemeClr val="dk1"/>
          </a:effectRef>
          <a:fontRef idx="minor">
            <a:schemeClr val="tx1"/>
          </a:fontRef>
        </p:style>
      </p:cxnSp>
      <p:cxnSp>
        <p:nvCxnSpPr>
          <p:cNvPr id="168" name="Straight Connector 167"/>
          <p:cNvCxnSpPr/>
          <p:nvPr/>
        </p:nvCxnSpPr>
        <p:spPr>
          <a:xfrm flipH="1">
            <a:off x="9378950" y="3645696"/>
            <a:ext cx="88108" cy="344486"/>
          </a:xfrm>
          <a:prstGeom prst="line">
            <a:avLst/>
          </a:prstGeom>
          <a:ln w="38100"/>
        </p:spPr>
        <p:style>
          <a:lnRef idx="1">
            <a:schemeClr val="dk1"/>
          </a:lnRef>
          <a:fillRef idx="0">
            <a:schemeClr val="dk1"/>
          </a:fillRef>
          <a:effectRef idx="0">
            <a:schemeClr val="dk1"/>
          </a:effectRef>
          <a:fontRef idx="minor">
            <a:schemeClr val="tx1"/>
          </a:fontRef>
        </p:style>
      </p:cxnSp>
      <p:cxnSp>
        <p:nvCxnSpPr>
          <p:cNvPr id="172" name="Straight Connector 171"/>
          <p:cNvCxnSpPr>
            <a:stCxn id="133" idx="1"/>
          </p:cNvCxnSpPr>
          <p:nvPr/>
        </p:nvCxnSpPr>
        <p:spPr>
          <a:xfrm flipH="1">
            <a:off x="8959850" y="5337175"/>
            <a:ext cx="73025" cy="236241"/>
          </a:xfrm>
          <a:prstGeom prst="line">
            <a:avLst/>
          </a:prstGeom>
          <a:ln w="38100"/>
        </p:spPr>
        <p:style>
          <a:lnRef idx="1">
            <a:schemeClr val="dk1"/>
          </a:lnRef>
          <a:fillRef idx="0">
            <a:schemeClr val="dk1"/>
          </a:fillRef>
          <a:effectRef idx="0">
            <a:schemeClr val="dk1"/>
          </a:effectRef>
          <a:fontRef idx="minor">
            <a:schemeClr val="tx1"/>
          </a:fontRef>
        </p:style>
      </p:cxnSp>
      <p:cxnSp>
        <p:nvCxnSpPr>
          <p:cNvPr id="177" name="Straight Arrow Connector 176"/>
          <p:cNvCxnSpPr/>
          <p:nvPr/>
        </p:nvCxnSpPr>
        <p:spPr>
          <a:xfrm>
            <a:off x="4848224" y="3463927"/>
            <a:ext cx="784226" cy="6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1" name="Straight Arrow Connector 180"/>
          <p:cNvCxnSpPr/>
          <p:nvPr/>
        </p:nvCxnSpPr>
        <p:spPr>
          <a:xfrm>
            <a:off x="4887913" y="5496224"/>
            <a:ext cx="784226" cy="6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2" name="Straight Arrow Connector 181"/>
          <p:cNvCxnSpPr/>
          <p:nvPr/>
        </p:nvCxnSpPr>
        <p:spPr>
          <a:xfrm>
            <a:off x="8928100" y="3822006"/>
            <a:ext cx="477045" cy="1181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4" name="Straight Arrow Connector 183"/>
          <p:cNvCxnSpPr/>
          <p:nvPr/>
        </p:nvCxnSpPr>
        <p:spPr>
          <a:xfrm>
            <a:off x="8509000" y="5333752"/>
            <a:ext cx="477045" cy="1181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5" name="TextBox 184"/>
          <p:cNvSpPr txBox="1"/>
          <p:nvPr/>
        </p:nvSpPr>
        <p:spPr>
          <a:xfrm>
            <a:off x="4621212" y="5311558"/>
            <a:ext cx="431800" cy="369332"/>
          </a:xfrm>
          <a:prstGeom prst="rect">
            <a:avLst/>
          </a:prstGeom>
          <a:noFill/>
        </p:spPr>
        <p:txBody>
          <a:bodyPr wrap="square" rtlCol="0">
            <a:spAutoFit/>
          </a:bodyPr>
          <a:lstStyle/>
          <a:p>
            <a:r>
              <a:rPr lang="en-US" dirty="0"/>
              <a:t>A</a:t>
            </a:r>
          </a:p>
        </p:txBody>
      </p:sp>
      <p:sp>
        <p:nvSpPr>
          <p:cNvPr id="186" name="TextBox 185"/>
          <p:cNvSpPr txBox="1"/>
          <p:nvPr/>
        </p:nvSpPr>
        <p:spPr>
          <a:xfrm>
            <a:off x="4600574" y="3281920"/>
            <a:ext cx="431800" cy="369332"/>
          </a:xfrm>
          <a:prstGeom prst="rect">
            <a:avLst/>
          </a:prstGeom>
          <a:noFill/>
        </p:spPr>
        <p:txBody>
          <a:bodyPr wrap="square" rtlCol="0">
            <a:spAutoFit/>
          </a:bodyPr>
          <a:lstStyle/>
          <a:p>
            <a:r>
              <a:rPr lang="en-US" dirty="0"/>
              <a:t>A</a:t>
            </a:r>
          </a:p>
        </p:txBody>
      </p:sp>
      <p:sp>
        <p:nvSpPr>
          <p:cNvPr id="187" name="TextBox 186"/>
          <p:cNvSpPr txBox="1"/>
          <p:nvPr/>
        </p:nvSpPr>
        <p:spPr>
          <a:xfrm rot="906886">
            <a:off x="8711530" y="3606284"/>
            <a:ext cx="358774" cy="369332"/>
          </a:xfrm>
          <a:prstGeom prst="rect">
            <a:avLst/>
          </a:prstGeom>
          <a:noFill/>
        </p:spPr>
        <p:txBody>
          <a:bodyPr wrap="square" rtlCol="0">
            <a:spAutoFit/>
          </a:bodyPr>
          <a:lstStyle/>
          <a:p>
            <a:r>
              <a:rPr lang="en-US" dirty="0"/>
              <a:t>B</a:t>
            </a:r>
          </a:p>
        </p:txBody>
      </p:sp>
      <p:sp>
        <p:nvSpPr>
          <p:cNvPr id="188" name="TextBox 187"/>
          <p:cNvSpPr txBox="1"/>
          <p:nvPr/>
        </p:nvSpPr>
        <p:spPr>
          <a:xfrm rot="888385">
            <a:off x="8278700" y="5088974"/>
            <a:ext cx="358774" cy="369332"/>
          </a:xfrm>
          <a:prstGeom prst="rect">
            <a:avLst/>
          </a:prstGeom>
          <a:noFill/>
        </p:spPr>
        <p:txBody>
          <a:bodyPr wrap="square" rtlCol="0">
            <a:spAutoFit/>
          </a:bodyPr>
          <a:lstStyle/>
          <a:p>
            <a:r>
              <a:rPr lang="en-US" dirty="0"/>
              <a:t>B</a:t>
            </a:r>
          </a:p>
        </p:txBody>
      </p:sp>
    </p:spTree>
    <p:extLst>
      <p:ext uri="{BB962C8B-B14F-4D97-AF65-F5344CB8AC3E}">
        <p14:creationId xmlns:p14="http://schemas.microsoft.com/office/powerpoint/2010/main" val="404922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1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1)">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wheel(1)">
                                      <p:cBhvr>
                                        <p:cTn id="21" dur="2000"/>
                                        <p:tgtEl>
                                          <p:spTgt spid="6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1000"/>
                                        <p:tgtEl>
                                          <p:spTgt spid="9"/>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10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up)">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down)">
                                      <p:cBhvr>
                                        <p:cTn id="45" dur="10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up)">
                                      <p:cBhvr>
                                        <p:cTn id="50" dur="10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up)">
                                      <p:cBhvr>
                                        <p:cTn id="55" dur="10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down)">
                                      <p:cBhvr>
                                        <p:cTn id="60" dur="10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21" presetClass="entr" presetSubtype="1"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wheel(1)">
                                      <p:cBhvr>
                                        <p:cTn id="65" dur="20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wipe(left)">
                                      <p:cBhvr>
                                        <p:cTn id="70" dur="1000"/>
                                        <p:tgtEl>
                                          <p:spTgt spid="18"/>
                                        </p:tgtEl>
                                      </p:cBhvr>
                                    </p:animEffect>
                                  </p:childTnLst>
                                </p:cTn>
                              </p:par>
                            </p:childTnLst>
                          </p:cTn>
                        </p:par>
                        <p:par>
                          <p:cTn id="71" fill="hold">
                            <p:stCondLst>
                              <p:cond delay="1000"/>
                            </p:stCondLst>
                            <p:childTnLst>
                              <p:par>
                                <p:cTn id="72" presetID="22" presetClass="entr" presetSubtype="8" fill="hold" grpId="0" nodeType="after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wipe(left)">
                                      <p:cBhvr>
                                        <p:cTn id="74" dur="1000"/>
                                        <p:tgtEl>
                                          <p:spTgt spid="19"/>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wipe(up)">
                                      <p:cBhvr>
                                        <p:cTn id="79" dur="1000"/>
                                        <p:tgtEl>
                                          <p:spTgt spid="20"/>
                                        </p:tgtEl>
                                      </p:cBhvr>
                                    </p:animEffect>
                                  </p:childTnLst>
                                </p:cTn>
                              </p:par>
                            </p:childTnLst>
                          </p:cTn>
                        </p:par>
                        <p:par>
                          <p:cTn id="80" fill="hold">
                            <p:stCondLst>
                              <p:cond delay="1000"/>
                            </p:stCondLst>
                            <p:childTnLst>
                              <p:par>
                                <p:cTn id="81" presetID="22" presetClass="entr" presetSubtype="1" fill="hold" grpId="0" nodeType="after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wipe(up)">
                                      <p:cBhvr>
                                        <p:cTn id="83" dur="1000"/>
                                        <p:tgtEl>
                                          <p:spTgt spid="21"/>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wipe(down)">
                                      <p:cBhvr>
                                        <p:cTn id="88" dur="1000"/>
                                        <p:tgtEl>
                                          <p:spTgt spid="24"/>
                                        </p:tgtEl>
                                      </p:cBhvr>
                                    </p:animEffect>
                                  </p:childTnLst>
                                </p:cTn>
                              </p:par>
                            </p:childTnLst>
                          </p:cTn>
                        </p:par>
                        <p:par>
                          <p:cTn id="89" fill="hold">
                            <p:stCondLst>
                              <p:cond delay="1000"/>
                            </p:stCondLst>
                            <p:childTnLst>
                              <p:par>
                                <p:cTn id="90" presetID="22" presetClass="entr" presetSubtype="4" fill="hold" grpId="0" nodeType="after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wipe(down)">
                                      <p:cBhvr>
                                        <p:cTn id="92" dur="1000"/>
                                        <p:tgtEl>
                                          <p:spTgt spid="2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23"/>
                                        </p:tgtEl>
                                        <p:attrNameLst>
                                          <p:attrName>style.visibility</p:attrName>
                                        </p:attrNameLst>
                                      </p:cBhvr>
                                      <p:to>
                                        <p:strVal val="visible"/>
                                      </p:to>
                                    </p:set>
                                    <p:animEffect transition="in" filter="wipe(down)">
                                      <p:cBhvr>
                                        <p:cTn id="97" dur="1000"/>
                                        <p:tgtEl>
                                          <p:spTgt spid="23"/>
                                        </p:tgtEl>
                                      </p:cBhvr>
                                    </p:animEffect>
                                  </p:childTnLst>
                                </p:cTn>
                              </p:par>
                            </p:childTnLst>
                          </p:cTn>
                        </p:par>
                        <p:par>
                          <p:cTn id="98" fill="hold">
                            <p:stCondLst>
                              <p:cond delay="1000"/>
                            </p:stCondLst>
                            <p:childTnLst>
                              <p:par>
                                <p:cTn id="99" presetID="22" presetClass="entr" presetSubtype="4" fill="hold" grpId="0" nodeType="after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wipe(down)">
                                      <p:cBhvr>
                                        <p:cTn id="101" dur="1000"/>
                                        <p:tgtEl>
                                          <p:spTgt spid="25"/>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wipe(down)">
                                      <p:cBhvr>
                                        <p:cTn id="106" dur="1000"/>
                                        <p:tgtEl>
                                          <p:spTgt spid="27"/>
                                        </p:tgtEl>
                                      </p:cBhvr>
                                    </p:animEffect>
                                  </p:childTnLst>
                                </p:cTn>
                              </p:par>
                            </p:childTnLst>
                          </p:cTn>
                        </p:par>
                        <p:par>
                          <p:cTn id="107" fill="hold">
                            <p:stCondLst>
                              <p:cond delay="1000"/>
                            </p:stCondLst>
                            <p:childTnLst>
                              <p:par>
                                <p:cTn id="108" presetID="22" presetClass="entr" presetSubtype="4" fill="hold" grpId="0" nodeType="afterEffect">
                                  <p:stCondLst>
                                    <p:cond delay="0"/>
                                  </p:stCondLst>
                                  <p:childTnLst>
                                    <p:set>
                                      <p:cBhvr>
                                        <p:cTn id="109" dur="1" fill="hold">
                                          <p:stCondLst>
                                            <p:cond delay="0"/>
                                          </p:stCondLst>
                                        </p:cTn>
                                        <p:tgtEl>
                                          <p:spTgt spid="26"/>
                                        </p:tgtEl>
                                        <p:attrNameLst>
                                          <p:attrName>style.visibility</p:attrName>
                                        </p:attrNameLst>
                                      </p:cBhvr>
                                      <p:to>
                                        <p:strVal val="visible"/>
                                      </p:to>
                                    </p:set>
                                    <p:animEffect transition="in" filter="wipe(down)">
                                      <p:cBhvr>
                                        <p:cTn id="110" dur="1000"/>
                                        <p:tgtEl>
                                          <p:spTgt spid="26"/>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28"/>
                                        </p:tgtEl>
                                        <p:attrNameLst>
                                          <p:attrName>style.visibility</p:attrName>
                                        </p:attrNameLst>
                                      </p:cBhvr>
                                      <p:to>
                                        <p:strVal val="visible"/>
                                      </p:to>
                                    </p:set>
                                    <p:animEffect transition="in" filter="wipe(left)">
                                      <p:cBhvr>
                                        <p:cTn id="115" dur="1000"/>
                                        <p:tgtEl>
                                          <p:spTgt spid="28"/>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wipe(down)">
                                      <p:cBhvr>
                                        <p:cTn id="120" dur="1000"/>
                                        <p:tgtEl>
                                          <p:spTgt spid="30"/>
                                        </p:tgtEl>
                                      </p:cBhvr>
                                    </p:animEffect>
                                  </p:childTnLst>
                                </p:cTn>
                              </p:par>
                            </p:childTnLst>
                          </p:cTn>
                        </p:par>
                        <p:par>
                          <p:cTn id="121" fill="hold">
                            <p:stCondLst>
                              <p:cond delay="1000"/>
                            </p:stCondLst>
                            <p:childTnLst>
                              <p:par>
                                <p:cTn id="122" presetID="22" presetClass="entr" presetSubtype="4" fill="hold" grpId="0" nodeType="afterEffect">
                                  <p:stCondLst>
                                    <p:cond delay="0"/>
                                  </p:stCondLst>
                                  <p:childTnLst>
                                    <p:set>
                                      <p:cBhvr>
                                        <p:cTn id="123" dur="1" fill="hold">
                                          <p:stCondLst>
                                            <p:cond delay="0"/>
                                          </p:stCondLst>
                                        </p:cTn>
                                        <p:tgtEl>
                                          <p:spTgt spid="29"/>
                                        </p:tgtEl>
                                        <p:attrNameLst>
                                          <p:attrName>style.visibility</p:attrName>
                                        </p:attrNameLst>
                                      </p:cBhvr>
                                      <p:to>
                                        <p:strVal val="visible"/>
                                      </p:to>
                                    </p:set>
                                    <p:animEffect transition="in" filter="wipe(down)">
                                      <p:cBhvr>
                                        <p:cTn id="124" dur="1000"/>
                                        <p:tgtEl>
                                          <p:spTgt spid="29"/>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grpId="0" nodeType="clickEffect">
                                  <p:stCondLst>
                                    <p:cond delay="0"/>
                                  </p:stCondLst>
                                  <p:childTnLst>
                                    <p:set>
                                      <p:cBhvr>
                                        <p:cTn id="128" dur="1" fill="hold">
                                          <p:stCondLst>
                                            <p:cond delay="0"/>
                                          </p:stCondLst>
                                        </p:cTn>
                                        <p:tgtEl>
                                          <p:spTgt spid="31"/>
                                        </p:tgtEl>
                                        <p:attrNameLst>
                                          <p:attrName>style.visibility</p:attrName>
                                        </p:attrNameLst>
                                      </p:cBhvr>
                                      <p:to>
                                        <p:strVal val="visible"/>
                                      </p:to>
                                    </p:set>
                                    <p:animEffect transition="in" filter="wipe(down)">
                                      <p:cBhvr>
                                        <p:cTn id="129" dur="1000"/>
                                        <p:tgtEl>
                                          <p:spTgt spid="31"/>
                                        </p:tgtEl>
                                      </p:cBhvr>
                                    </p:animEffect>
                                  </p:childTnLst>
                                </p:cTn>
                              </p:par>
                            </p:childTnLst>
                          </p:cTn>
                        </p:par>
                        <p:par>
                          <p:cTn id="130" fill="hold">
                            <p:stCondLst>
                              <p:cond delay="1000"/>
                            </p:stCondLst>
                            <p:childTnLst>
                              <p:par>
                                <p:cTn id="131" presetID="22" presetClass="entr" presetSubtype="4" fill="hold" grpId="0" nodeType="after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wipe(down)">
                                      <p:cBhvr>
                                        <p:cTn id="133" dur="1000"/>
                                        <p:tgtEl>
                                          <p:spTgt spid="32"/>
                                        </p:tgtEl>
                                      </p:cBhvr>
                                    </p:animEffect>
                                  </p:childTnLst>
                                </p:cTn>
                              </p:par>
                            </p:childTnLst>
                          </p:cTn>
                        </p:par>
                        <p:par>
                          <p:cTn id="134" fill="hold">
                            <p:stCondLst>
                              <p:cond delay="2000"/>
                            </p:stCondLst>
                            <p:childTnLst>
                              <p:par>
                                <p:cTn id="135" presetID="22" presetClass="entr" presetSubtype="4" fill="hold" grpId="0" nodeType="afterEffect">
                                  <p:stCondLst>
                                    <p:cond delay="0"/>
                                  </p:stCondLst>
                                  <p:childTnLst>
                                    <p:set>
                                      <p:cBhvr>
                                        <p:cTn id="136" dur="1" fill="hold">
                                          <p:stCondLst>
                                            <p:cond delay="0"/>
                                          </p:stCondLst>
                                        </p:cTn>
                                        <p:tgtEl>
                                          <p:spTgt spid="34"/>
                                        </p:tgtEl>
                                        <p:attrNameLst>
                                          <p:attrName>style.visibility</p:attrName>
                                        </p:attrNameLst>
                                      </p:cBhvr>
                                      <p:to>
                                        <p:strVal val="visible"/>
                                      </p:to>
                                    </p:set>
                                    <p:animEffect transition="in" filter="wipe(down)">
                                      <p:cBhvr>
                                        <p:cTn id="137" dur="1000"/>
                                        <p:tgtEl>
                                          <p:spTgt spid="34"/>
                                        </p:tgtEl>
                                      </p:cBhvr>
                                    </p:animEffect>
                                  </p:childTnLst>
                                </p:cTn>
                              </p:par>
                            </p:childTnLst>
                          </p:cTn>
                        </p:par>
                        <p:par>
                          <p:cTn id="138" fill="hold">
                            <p:stCondLst>
                              <p:cond delay="3000"/>
                            </p:stCondLst>
                            <p:childTnLst>
                              <p:par>
                                <p:cTn id="139" presetID="22" presetClass="entr" presetSubtype="1" fill="hold" grpId="0" nodeType="afterEffect">
                                  <p:stCondLst>
                                    <p:cond delay="0"/>
                                  </p:stCondLst>
                                  <p:childTnLst>
                                    <p:set>
                                      <p:cBhvr>
                                        <p:cTn id="140" dur="1" fill="hold">
                                          <p:stCondLst>
                                            <p:cond delay="0"/>
                                          </p:stCondLst>
                                        </p:cTn>
                                        <p:tgtEl>
                                          <p:spTgt spid="35"/>
                                        </p:tgtEl>
                                        <p:attrNameLst>
                                          <p:attrName>style.visibility</p:attrName>
                                        </p:attrNameLst>
                                      </p:cBhvr>
                                      <p:to>
                                        <p:strVal val="visible"/>
                                      </p:to>
                                    </p:set>
                                    <p:animEffect transition="in" filter="wipe(up)">
                                      <p:cBhvr>
                                        <p:cTn id="141" dur="1000"/>
                                        <p:tgtEl>
                                          <p:spTgt spid="35"/>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4" fill="hold" grpId="0" nodeType="clickEffect">
                                  <p:stCondLst>
                                    <p:cond delay="0"/>
                                  </p:stCondLst>
                                  <p:childTnLst>
                                    <p:set>
                                      <p:cBhvr>
                                        <p:cTn id="145" dur="1" fill="hold">
                                          <p:stCondLst>
                                            <p:cond delay="0"/>
                                          </p:stCondLst>
                                        </p:cTn>
                                        <p:tgtEl>
                                          <p:spTgt spid="33"/>
                                        </p:tgtEl>
                                        <p:attrNameLst>
                                          <p:attrName>style.visibility</p:attrName>
                                        </p:attrNameLst>
                                      </p:cBhvr>
                                      <p:to>
                                        <p:strVal val="visible"/>
                                      </p:to>
                                    </p:set>
                                    <p:animEffect transition="in" filter="wipe(down)">
                                      <p:cBhvr>
                                        <p:cTn id="146" dur="1000"/>
                                        <p:tgtEl>
                                          <p:spTgt spid="33"/>
                                        </p:tgtEl>
                                      </p:cBhvr>
                                    </p:animEffect>
                                  </p:childTnLst>
                                </p:cTn>
                              </p:par>
                              <p:par>
                                <p:cTn id="147" presetID="22" presetClass="entr" presetSubtype="4" fill="hold" grpId="0" nodeType="withEffect">
                                  <p:stCondLst>
                                    <p:cond delay="0"/>
                                  </p:stCondLst>
                                  <p:childTnLst>
                                    <p:set>
                                      <p:cBhvr>
                                        <p:cTn id="148" dur="1" fill="hold">
                                          <p:stCondLst>
                                            <p:cond delay="0"/>
                                          </p:stCondLst>
                                        </p:cTn>
                                        <p:tgtEl>
                                          <p:spTgt spid="36"/>
                                        </p:tgtEl>
                                        <p:attrNameLst>
                                          <p:attrName>style.visibility</p:attrName>
                                        </p:attrNameLst>
                                      </p:cBhvr>
                                      <p:to>
                                        <p:strVal val="visible"/>
                                      </p:to>
                                    </p:set>
                                    <p:animEffect transition="in" filter="wipe(down)">
                                      <p:cBhvr>
                                        <p:cTn id="149" dur="1000"/>
                                        <p:tgtEl>
                                          <p:spTgt spid="36"/>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grpId="0" nodeType="clickEffect">
                                  <p:stCondLst>
                                    <p:cond delay="0"/>
                                  </p:stCondLst>
                                  <p:childTnLst>
                                    <p:set>
                                      <p:cBhvr>
                                        <p:cTn id="153" dur="1" fill="hold">
                                          <p:stCondLst>
                                            <p:cond delay="0"/>
                                          </p:stCondLst>
                                        </p:cTn>
                                        <p:tgtEl>
                                          <p:spTgt spid="37"/>
                                        </p:tgtEl>
                                        <p:attrNameLst>
                                          <p:attrName>style.visibility</p:attrName>
                                        </p:attrNameLst>
                                      </p:cBhvr>
                                      <p:to>
                                        <p:strVal val="visible"/>
                                      </p:to>
                                    </p:set>
                                    <p:animEffect transition="in" filter="wipe(down)">
                                      <p:cBhvr>
                                        <p:cTn id="154" dur="500"/>
                                        <p:tgtEl>
                                          <p:spTgt spid="37"/>
                                        </p:tgtEl>
                                      </p:cBhvr>
                                    </p:animEffect>
                                  </p:childTnLst>
                                </p:cTn>
                              </p:par>
                            </p:childTnLst>
                          </p:cTn>
                        </p:par>
                      </p:childTnLst>
                    </p:cTn>
                  </p:par>
                  <p:par>
                    <p:cTn id="155" fill="hold">
                      <p:stCondLst>
                        <p:cond delay="indefinite"/>
                      </p:stCondLst>
                      <p:childTnLst>
                        <p:par>
                          <p:cTn id="156" fill="hold">
                            <p:stCondLst>
                              <p:cond delay="0"/>
                            </p:stCondLst>
                            <p:childTnLst>
                              <p:par>
                                <p:cTn id="157" presetID="21" presetClass="entr" presetSubtype="1" fill="hold" grpId="0" nodeType="clickEffect">
                                  <p:stCondLst>
                                    <p:cond delay="0"/>
                                  </p:stCondLst>
                                  <p:childTnLst>
                                    <p:set>
                                      <p:cBhvr>
                                        <p:cTn id="158" dur="1" fill="hold">
                                          <p:stCondLst>
                                            <p:cond delay="0"/>
                                          </p:stCondLst>
                                        </p:cTn>
                                        <p:tgtEl>
                                          <p:spTgt spid="39"/>
                                        </p:tgtEl>
                                        <p:attrNameLst>
                                          <p:attrName>style.visibility</p:attrName>
                                        </p:attrNameLst>
                                      </p:cBhvr>
                                      <p:to>
                                        <p:strVal val="visible"/>
                                      </p:to>
                                    </p:set>
                                    <p:animEffect transition="in" filter="wheel(1)">
                                      <p:cBhvr>
                                        <p:cTn id="159" dur="2000"/>
                                        <p:tgtEl>
                                          <p:spTgt spid="39"/>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4" fill="hold" grpId="0" nodeType="clickEffect">
                                  <p:stCondLst>
                                    <p:cond delay="0"/>
                                  </p:stCondLst>
                                  <p:childTnLst>
                                    <p:set>
                                      <p:cBhvr>
                                        <p:cTn id="163" dur="1" fill="hold">
                                          <p:stCondLst>
                                            <p:cond delay="0"/>
                                          </p:stCondLst>
                                        </p:cTn>
                                        <p:tgtEl>
                                          <p:spTgt spid="38"/>
                                        </p:tgtEl>
                                        <p:attrNameLst>
                                          <p:attrName>style.visibility</p:attrName>
                                        </p:attrNameLst>
                                      </p:cBhvr>
                                      <p:to>
                                        <p:strVal val="visible"/>
                                      </p:to>
                                    </p:set>
                                    <p:animEffect transition="in" filter="wipe(down)">
                                      <p:cBhvr>
                                        <p:cTn id="164" dur="1000"/>
                                        <p:tgtEl>
                                          <p:spTgt spid="38"/>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4" fill="hold" grpId="0" nodeType="clickEffect">
                                  <p:stCondLst>
                                    <p:cond delay="0"/>
                                  </p:stCondLst>
                                  <p:childTnLst>
                                    <p:set>
                                      <p:cBhvr>
                                        <p:cTn id="168" dur="1" fill="hold">
                                          <p:stCondLst>
                                            <p:cond delay="0"/>
                                          </p:stCondLst>
                                        </p:cTn>
                                        <p:tgtEl>
                                          <p:spTgt spid="40"/>
                                        </p:tgtEl>
                                        <p:attrNameLst>
                                          <p:attrName>style.visibility</p:attrName>
                                        </p:attrNameLst>
                                      </p:cBhvr>
                                      <p:to>
                                        <p:strVal val="visible"/>
                                      </p:to>
                                    </p:set>
                                    <p:animEffect transition="in" filter="wipe(down)">
                                      <p:cBhvr>
                                        <p:cTn id="169" dur="1000"/>
                                        <p:tgtEl>
                                          <p:spTgt spid="40"/>
                                        </p:tgtEl>
                                      </p:cBhvr>
                                    </p:animEffect>
                                  </p:childTnLst>
                                </p:cTn>
                              </p:par>
                            </p:childTnLst>
                          </p:cTn>
                        </p:par>
                        <p:par>
                          <p:cTn id="170" fill="hold">
                            <p:stCondLst>
                              <p:cond delay="1000"/>
                            </p:stCondLst>
                            <p:childTnLst>
                              <p:par>
                                <p:cTn id="171" presetID="22" presetClass="entr" presetSubtype="8" fill="hold" grpId="0" nodeType="afterEffect">
                                  <p:stCondLst>
                                    <p:cond delay="0"/>
                                  </p:stCondLst>
                                  <p:childTnLst>
                                    <p:set>
                                      <p:cBhvr>
                                        <p:cTn id="172" dur="1" fill="hold">
                                          <p:stCondLst>
                                            <p:cond delay="0"/>
                                          </p:stCondLst>
                                        </p:cTn>
                                        <p:tgtEl>
                                          <p:spTgt spid="41"/>
                                        </p:tgtEl>
                                        <p:attrNameLst>
                                          <p:attrName>style.visibility</p:attrName>
                                        </p:attrNameLst>
                                      </p:cBhvr>
                                      <p:to>
                                        <p:strVal val="visible"/>
                                      </p:to>
                                    </p:set>
                                    <p:animEffect transition="in" filter="wipe(left)">
                                      <p:cBhvr>
                                        <p:cTn id="173" dur="1000"/>
                                        <p:tgtEl>
                                          <p:spTgt spid="41"/>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grpId="0" nodeType="clickEffect">
                                  <p:stCondLst>
                                    <p:cond delay="0"/>
                                  </p:stCondLst>
                                  <p:childTnLst>
                                    <p:set>
                                      <p:cBhvr>
                                        <p:cTn id="177" dur="1" fill="hold">
                                          <p:stCondLst>
                                            <p:cond delay="0"/>
                                          </p:stCondLst>
                                        </p:cTn>
                                        <p:tgtEl>
                                          <p:spTgt spid="45"/>
                                        </p:tgtEl>
                                        <p:attrNameLst>
                                          <p:attrName>style.visibility</p:attrName>
                                        </p:attrNameLst>
                                      </p:cBhvr>
                                      <p:to>
                                        <p:strVal val="visible"/>
                                      </p:to>
                                    </p:set>
                                    <p:animEffect transition="in" filter="wipe(left)">
                                      <p:cBhvr>
                                        <p:cTn id="178" dur="1000"/>
                                        <p:tgtEl>
                                          <p:spTgt spid="45"/>
                                        </p:tgtEl>
                                      </p:cBhvr>
                                    </p:animEffect>
                                  </p:childTnLst>
                                </p:cTn>
                              </p:par>
                            </p:childTnLst>
                          </p:cTn>
                        </p:par>
                      </p:childTnLst>
                    </p:cTn>
                  </p:par>
                  <p:par>
                    <p:cTn id="179" fill="hold">
                      <p:stCondLst>
                        <p:cond delay="indefinite"/>
                      </p:stCondLst>
                      <p:childTnLst>
                        <p:par>
                          <p:cTn id="180" fill="hold">
                            <p:stCondLst>
                              <p:cond delay="0"/>
                            </p:stCondLst>
                            <p:childTnLst>
                              <p:par>
                                <p:cTn id="181" presetID="21" presetClass="entr" presetSubtype="1" fill="hold" grpId="0" nodeType="clickEffect">
                                  <p:stCondLst>
                                    <p:cond delay="0"/>
                                  </p:stCondLst>
                                  <p:childTnLst>
                                    <p:set>
                                      <p:cBhvr>
                                        <p:cTn id="182" dur="1" fill="hold">
                                          <p:stCondLst>
                                            <p:cond delay="0"/>
                                          </p:stCondLst>
                                        </p:cTn>
                                        <p:tgtEl>
                                          <p:spTgt spid="44"/>
                                        </p:tgtEl>
                                        <p:attrNameLst>
                                          <p:attrName>style.visibility</p:attrName>
                                        </p:attrNameLst>
                                      </p:cBhvr>
                                      <p:to>
                                        <p:strVal val="visible"/>
                                      </p:to>
                                    </p:set>
                                    <p:animEffect transition="in" filter="wheel(1)">
                                      <p:cBhvr>
                                        <p:cTn id="183" dur="2000"/>
                                        <p:tgtEl>
                                          <p:spTgt spid="44"/>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4" fill="hold" grpId="0" nodeType="clickEffect">
                                  <p:stCondLst>
                                    <p:cond delay="0"/>
                                  </p:stCondLst>
                                  <p:childTnLst>
                                    <p:set>
                                      <p:cBhvr>
                                        <p:cTn id="187" dur="1" fill="hold">
                                          <p:stCondLst>
                                            <p:cond delay="0"/>
                                          </p:stCondLst>
                                        </p:cTn>
                                        <p:tgtEl>
                                          <p:spTgt spid="46"/>
                                        </p:tgtEl>
                                        <p:attrNameLst>
                                          <p:attrName>style.visibility</p:attrName>
                                        </p:attrNameLst>
                                      </p:cBhvr>
                                      <p:to>
                                        <p:strVal val="visible"/>
                                      </p:to>
                                    </p:set>
                                    <p:animEffect transition="in" filter="wipe(down)">
                                      <p:cBhvr>
                                        <p:cTn id="188" dur="1000"/>
                                        <p:tgtEl>
                                          <p:spTgt spid="46"/>
                                        </p:tgtEl>
                                      </p:cBhvr>
                                    </p:animEffect>
                                  </p:childTnLst>
                                </p:cTn>
                              </p:par>
                            </p:childTnLst>
                          </p:cTn>
                        </p:par>
                        <p:par>
                          <p:cTn id="189" fill="hold">
                            <p:stCondLst>
                              <p:cond delay="1000"/>
                            </p:stCondLst>
                            <p:childTnLst>
                              <p:par>
                                <p:cTn id="190" presetID="22" presetClass="entr" presetSubtype="8" fill="hold" grpId="0" nodeType="afterEffect">
                                  <p:stCondLst>
                                    <p:cond delay="0"/>
                                  </p:stCondLst>
                                  <p:childTnLst>
                                    <p:set>
                                      <p:cBhvr>
                                        <p:cTn id="191" dur="1" fill="hold">
                                          <p:stCondLst>
                                            <p:cond delay="0"/>
                                          </p:stCondLst>
                                        </p:cTn>
                                        <p:tgtEl>
                                          <p:spTgt spid="47"/>
                                        </p:tgtEl>
                                        <p:attrNameLst>
                                          <p:attrName>style.visibility</p:attrName>
                                        </p:attrNameLst>
                                      </p:cBhvr>
                                      <p:to>
                                        <p:strVal val="visible"/>
                                      </p:to>
                                    </p:set>
                                    <p:animEffect transition="in" filter="wipe(left)">
                                      <p:cBhvr>
                                        <p:cTn id="192" dur="1000"/>
                                        <p:tgtEl>
                                          <p:spTgt spid="47"/>
                                        </p:tgtEl>
                                      </p:cBhvr>
                                    </p:animEffect>
                                  </p:childTnLst>
                                </p:cTn>
                              </p:par>
                            </p:childTnLst>
                          </p:cTn>
                        </p:par>
                        <p:par>
                          <p:cTn id="193" fill="hold">
                            <p:stCondLst>
                              <p:cond delay="2000"/>
                            </p:stCondLst>
                            <p:childTnLst>
                              <p:par>
                                <p:cTn id="194" presetID="22" presetClass="entr" presetSubtype="8" fill="hold" grpId="0" nodeType="afterEffect">
                                  <p:stCondLst>
                                    <p:cond delay="0"/>
                                  </p:stCondLst>
                                  <p:childTnLst>
                                    <p:set>
                                      <p:cBhvr>
                                        <p:cTn id="195" dur="1" fill="hold">
                                          <p:stCondLst>
                                            <p:cond delay="0"/>
                                          </p:stCondLst>
                                        </p:cTn>
                                        <p:tgtEl>
                                          <p:spTgt spid="50"/>
                                        </p:tgtEl>
                                        <p:attrNameLst>
                                          <p:attrName>style.visibility</p:attrName>
                                        </p:attrNameLst>
                                      </p:cBhvr>
                                      <p:to>
                                        <p:strVal val="visible"/>
                                      </p:to>
                                    </p:set>
                                    <p:animEffect transition="in" filter="wipe(left)">
                                      <p:cBhvr>
                                        <p:cTn id="196" dur="1000"/>
                                        <p:tgtEl>
                                          <p:spTgt spid="50"/>
                                        </p:tgtEl>
                                      </p:cBhvr>
                                    </p:animEffect>
                                  </p:childTnLst>
                                </p:cTn>
                              </p:par>
                            </p:childTnLst>
                          </p:cTn>
                        </p:par>
                        <p:par>
                          <p:cTn id="197" fill="hold">
                            <p:stCondLst>
                              <p:cond delay="3000"/>
                            </p:stCondLst>
                            <p:childTnLst>
                              <p:par>
                                <p:cTn id="198" presetID="22" presetClass="entr" presetSubtype="1" fill="hold" grpId="0" nodeType="afterEffect">
                                  <p:stCondLst>
                                    <p:cond delay="0"/>
                                  </p:stCondLst>
                                  <p:childTnLst>
                                    <p:set>
                                      <p:cBhvr>
                                        <p:cTn id="199" dur="1" fill="hold">
                                          <p:stCondLst>
                                            <p:cond delay="0"/>
                                          </p:stCondLst>
                                        </p:cTn>
                                        <p:tgtEl>
                                          <p:spTgt spid="49"/>
                                        </p:tgtEl>
                                        <p:attrNameLst>
                                          <p:attrName>style.visibility</p:attrName>
                                        </p:attrNameLst>
                                      </p:cBhvr>
                                      <p:to>
                                        <p:strVal val="visible"/>
                                      </p:to>
                                    </p:set>
                                    <p:animEffect transition="in" filter="wipe(up)">
                                      <p:cBhvr>
                                        <p:cTn id="200" dur="1000"/>
                                        <p:tgtEl>
                                          <p:spTgt spid="49"/>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1" fill="hold" grpId="0" nodeType="clickEffect">
                                  <p:stCondLst>
                                    <p:cond delay="0"/>
                                  </p:stCondLst>
                                  <p:childTnLst>
                                    <p:set>
                                      <p:cBhvr>
                                        <p:cTn id="204" dur="1" fill="hold">
                                          <p:stCondLst>
                                            <p:cond delay="0"/>
                                          </p:stCondLst>
                                        </p:cTn>
                                        <p:tgtEl>
                                          <p:spTgt spid="48"/>
                                        </p:tgtEl>
                                        <p:attrNameLst>
                                          <p:attrName>style.visibility</p:attrName>
                                        </p:attrNameLst>
                                      </p:cBhvr>
                                      <p:to>
                                        <p:strVal val="visible"/>
                                      </p:to>
                                    </p:set>
                                    <p:animEffect transition="in" filter="wipe(up)">
                                      <p:cBhvr>
                                        <p:cTn id="205" dur="1000"/>
                                        <p:tgtEl>
                                          <p:spTgt spid="48"/>
                                        </p:tgtEl>
                                      </p:cBhvr>
                                    </p:animEffect>
                                  </p:childTnLst>
                                </p:cTn>
                              </p:par>
                            </p:childTnLst>
                          </p:cTn>
                        </p:par>
                        <p:par>
                          <p:cTn id="206" fill="hold">
                            <p:stCondLst>
                              <p:cond delay="1000"/>
                            </p:stCondLst>
                            <p:childTnLst>
                              <p:par>
                                <p:cTn id="207" presetID="22" presetClass="entr" presetSubtype="1" fill="hold" grpId="0" nodeType="afterEffect">
                                  <p:stCondLst>
                                    <p:cond delay="0"/>
                                  </p:stCondLst>
                                  <p:childTnLst>
                                    <p:set>
                                      <p:cBhvr>
                                        <p:cTn id="208" dur="1" fill="hold">
                                          <p:stCondLst>
                                            <p:cond delay="0"/>
                                          </p:stCondLst>
                                        </p:cTn>
                                        <p:tgtEl>
                                          <p:spTgt spid="51"/>
                                        </p:tgtEl>
                                        <p:attrNameLst>
                                          <p:attrName>style.visibility</p:attrName>
                                        </p:attrNameLst>
                                      </p:cBhvr>
                                      <p:to>
                                        <p:strVal val="visible"/>
                                      </p:to>
                                    </p:set>
                                    <p:animEffect transition="in" filter="wipe(up)">
                                      <p:cBhvr>
                                        <p:cTn id="209" dur="1000"/>
                                        <p:tgtEl>
                                          <p:spTgt spid="51"/>
                                        </p:tgtEl>
                                      </p:cBhvr>
                                    </p:animEffect>
                                  </p:childTnLst>
                                </p:cTn>
                              </p:par>
                            </p:childTnLst>
                          </p:cTn>
                        </p:par>
                      </p:childTnLst>
                    </p:cTn>
                  </p:par>
                  <p:par>
                    <p:cTn id="210" fill="hold">
                      <p:stCondLst>
                        <p:cond delay="indefinite"/>
                      </p:stCondLst>
                      <p:childTnLst>
                        <p:par>
                          <p:cTn id="211" fill="hold">
                            <p:stCondLst>
                              <p:cond delay="0"/>
                            </p:stCondLst>
                            <p:childTnLst>
                              <p:par>
                                <p:cTn id="212" presetID="22" presetClass="entr" presetSubtype="8" fill="hold" grpId="0" nodeType="clickEffect">
                                  <p:stCondLst>
                                    <p:cond delay="0"/>
                                  </p:stCondLst>
                                  <p:childTnLst>
                                    <p:set>
                                      <p:cBhvr>
                                        <p:cTn id="213" dur="1" fill="hold">
                                          <p:stCondLst>
                                            <p:cond delay="0"/>
                                          </p:stCondLst>
                                        </p:cTn>
                                        <p:tgtEl>
                                          <p:spTgt spid="43"/>
                                        </p:tgtEl>
                                        <p:attrNameLst>
                                          <p:attrName>style.visibility</p:attrName>
                                        </p:attrNameLst>
                                      </p:cBhvr>
                                      <p:to>
                                        <p:strVal val="visible"/>
                                      </p:to>
                                    </p:set>
                                    <p:animEffect transition="in" filter="wipe(left)">
                                      <p:cBhvr>
                                        <p:cTn id="214" dur="1000"/>
                                        <p:tgtEl>
                                          <p:spTgt spid="43"/>
                                        </p:tgtEl>
                                      </p:cBhvr>
                                    </p:animEffect>
                                  </p:childTnLst>
                                </p:cTn>
                              </p:par>
                            </p:childTnLst>
                          </p:cTn>
                        </p:par>
                        <p:par>
                          <p:cTn id="215" fill="hold">
                            <p:stCondLst>
                              <p:cond delay="1000"/>
                            </p:stCondLst>
                            <p:childTnLst>
                              <p:par>
                                <p:cTn id="216" presetID="22" presetClass="entr" presetSubtype="8" fill="hold" grpId="0" nodeType="afterEffect">
                                  <p:stCondLst>
                                    <p:cond delay="0"/>
                                  </p:stCondLst>
                                  <p:childTnLst>
                                    <p:set>
                                      <p:cBhvr>
                                        <p:cTn id="217" dur="1" fill="hold">
                                          <p:stCondLst>
                                            <p:cond delay="0"/>
                                          </p:stCondLst>
                                        </p:cTn>
                                        <p:tgtEl>
                                          <p:spTgt spid="42"/>
                                        </p:tgtEl>
                                        <p:attrNameLst>
                                          <p:attrName>style.visibility</p:attrName>
                                        </p:attrNameLst>
                                      </p:cBhvr>
                                      <p:to>
                                        <p:strVal val="visible"/>
                                      </p:to>
                                    </p:set>
                                    <p:animEffect transition="in" filter="wipe(left)">
                                      <p:cBhvr>
                                        <p:cTn id="218" dur="1000"/>
                                        <p:tgtEl>
                                          <p:spTgt spid="42"/>
                                        </p:tgtEl>
                                      </p:cBhvr>
                                    </p:animEffect>
                                  </p:childTnLst>
                                </p:cTn>
                              </p:par>
                            </p:childTnLst>
                          </p:cTn>
                        </p:par>
                      </p:childTnLst>
                    </p:cTn>
                  </p:par>
                  <p:par>
                    <p:cTn id="219" fill="hold">
                      <p:stCondLst>
                        <p:cond delay="indefinite"/>
                      </p:stCondLst>
                      <p:childTnLst>
                        <p:par>
                          <p:cTn id="220" fill="hold">
                            <p:stCondLst>
                              <p:cond delay="0"/>
                            </p:stCondLst>
                            <p:childTnLst>
                              <p:par>
                                <p:cTn id="221" presetID="22" presetClass="entr" presetSubtype="4" fill="hold" grpId="0" nodeType="clickEffect">
                                  <p:stCondLst>
                                    <p:cond delay="0"/>
                                  </p:stCondLst>
                                  <p:childTnLst>
                                    <p:set>
                                      <p:cBhvr>
                                        <p:cTn id="222" dur="1" fill="hold">
                                          <p:stCondLst>
                                            <p:cond delay="0"/>
                                          </p:stCondLst>
                                        </p:cTn>
                                        <p:tgtEl>
                                          <p:spTgt spid="52"/>
                                        </p:tgtEl>
                                        <p:attrNameLst>
                                          <p:attrName>style.visibility</p:attrName>
                                        </p:attrNameLst>
                                      </p:cBhvr>
                                      <p:to>
                                        <p:strVal val="visible"/>
                                      </p:to>
                                    </p:set>
                                    <p:animEffect transition="in" filter="wipe(down)">
                                      <p:cBhvr>
                                        <p:cTn id="223" dur="1000"/>
                                        <p:tgtEl>
                                          <p:spTgt spid="52"/>
                                        </p:tgtEl>
                                      </p:cBhvr>
                                    </p:animEffect>
                                  </p:childTnLst>
                                </p:cTn>
                              </p:par>
                            </p:childTnLst>
                          </p:cTn>
                        </p:par>
                        <p:par>
                          <p:cTn id="224" fill="hold">
                            <p:stCondLst>
                              <p:cond delay="1000"/>
                            </p:stCondLst>
                            <p:childTnLst>
                              <p:par>
                                <p:cTn id="225" presetID="22" presetClass="entr" presetSubtype="4" fill="hold" grpId="0" nodeType="afterEffect">
                                  <p:stCondLst>
                                    <p:cond delay="0"/>
                                  </p:stCondLst>
                                  <p:childTnLst>
                                    <p:set>
                                      <p:cBhvr>
                                        <p:cTn id="226" dur="1" fill="hold">
                                          <p:stCondLst>
                                            <p:cond delay="0"/>
                                          </p:stCondLst>
                                        </p:cTn>
                                        <p:tgtEl>
                                          <p:spTgt spid="55"/>
                                        </p:tgtEl>
                                        <p:attrNameLst>
                                          <p:attrName>style.visibility</p:attrName>
                                        </p:attrNameLst>
                                      </p:cBhvr>
                                      <p:to>
                                        <p:strVal val="visible"/>
                                      </p:to>
                                    </p:set>
                                    <p:animEffect transition="in" filter="wipe(down)">
                                      <p:cBhvr>
                                        <p:cTn id="227" dur="1000"/>
                                        <p:tgtEl>
                                          <p:spTgt spid="55"/>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1" fill="hold" grpId="0" nodeType="clickEffect">
                                  <p:stCondLst>
                                    <p:cond delay="0"/>
                                  </p:stCondLst>
                                  <p:childTnLst>
                                    <p:set>
                                      <p:cBhvr>
                                        <p:cTn id="231" dur="1" fill="hold">
                                          <p:stCondLst>
                                            <p:cond delay="0"/>
                                          </p:stCondLst>
                                        </p:cTn>
                                        <p:tgtEl>
                                          <p:spTgt spid="61"/>
                                        </p:tgtEl>
                                        <p:attrNameLst>
                                          <p:attrName>style.visibility</p:attrName>
                                        </p:attrNameLst>
                                      </p:cBhvr>
                                      <p:to>
                                        <p:strVal val="visible"/>
                                      </p:to>
                                    </p:set>
                                    <p:animEffect transition="in" filter="wipe(up)">
                                      <p:cBhvr>
                                        <p:cTn id="232" dur="1000"/>
                                        <p:tgtEl>
                                          <p:spTgt spid="61"/>
                                        </p:tgtEl>
                                      </p:cBhvr>
                                    </p:animEffect>
                                  </p:childTnLst>
                                </p:cTn>
                              </p:par>
                            </p:childTnLst>
                          </p:cTn>
                        </p:par>
                        <p:par>
                          <p:cTn id="233" fill="hold">
                            <p:stCondLst>
                              <p:cond delay="1000"/>
                            </p:stCondLst>
                            <p:childTnLst>
                              <p:par>
                                <p:cTn id="234" presetID="22" presetClass="entr" presetSubtype="1" fill="hold" grpId="0" nodeType="afterEffect">
                                  <p:stCondLst>
                                    <p:cond delay="0"/>
                                  </p:stCondLst>
                                  <p:childTnLst>
                                    <p:set>
                                      <p:cBhvr>
                                        <p:cTn id="235" dur="1" fill="hold">
                                          <p:stCondLst>
                                            <p:cond delay="0"/>
                                          </p:stCondLst>
                                        </p:cTn>
                                        <p:tgtEl>
                                          <p:spTgt spid="53"/>
                                        </p:tgtEl>
                                        <p:attrNameLst>
                                          <p:attrName>style.visibility</p:attrName>
                                        </p:attrNameLst>
                                      </p:cBhvr>
                                      <p:to>
                                        <p:strVal val="visible"/>
                                      </p:to>
                                    </p:set>
                                    <p:animEffect transition="in" filter="wipe(up)">
                                      <p:cBhvr>
                                        <p:cTn id="236" dur="1000"/>
                                        <p:tgtEl>
                                          <p:spTgt spid="53"/>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1" fill="hold" grpId="0" nodeType="clickEffect">
                                  <p:stCondLst>
                                    <p:cond delay="0"/>
                                  </p:stCondLst>
                                  <p:childTnLst>
                                    <p:set>
                                      <p:cBhvr>
                                        <p:cTn id="240" dur="1" fill="hold">
                                          <p:stCondLst>
                                            <p:cond delay="0"/>
                                          </p:stCondLst>
                                        </p:cTn>
                                        <p:tgtEl>
                                          <p:spTgt spid="57"/>
                                        </p:tgtEl>
                                        <p:attrNameLst>
                                          <p:attrName>style.visibility</p:attrName>
                                        </p:attrNameLst>
                                      </p:cBhvr>
                                      <p:to>
                                        <p:strVal val="visible"/>
                                      </p:to>
                                    </p:set>
                                    <p:animEffect transition="in" filter="wipe(up)">
                                      <p:cBhvr>
                                        <p:cTn id="241" dur="1000"/>
                                        <p:tgtEl>
                                          <p:spTgt spid="57"/>
                                        </p:tgtEl>
                                      </p:cBhvr>
                                    </p:animEffect>
                                  </p:childTnLst>
                                </p:cTn>
                              </p:par>
                            </p:childTnLst>
                          </p:cTn>
                        </p:par>
                        <p:par>
                          <p:cTn id="242" fill="hold">
                            <p:stCondLst>
                              <p:cond delay="1000"/>
                            </p:stCondLst>
                            <p:childTnLst>
                              <p:par>
                                <p:cTn id="243" presetID="22" presetClass="entr" presetSubtype="1" fill="hold" grpId="0" nodeType="afterEffect">
                                  <p:stCondLst>
                                    <p:cond delay="0"/>
                                  </p:stCondLst>
                                  <p:childTnLst>
                                    <p:set>
                                      <p:cBhvr>
                                        <p:cTn id="244" dur="1" fill="hold">
                                          <p:stCondLst>
                                            <p:cond delay="0"/>
                                          </p:stCondLst>
                                        </p:cTn>
                                        <p:tgtEl>
                                          <p:spTgt spid="62"/>
                                        </p:tgtEl>
                                        <p:attrNameLst>
                                          <p:attrName>style.visibility</p:attrName>
                                        </p:attrNameLst>
                                      </p:cBhvr>
                                      <p:to>
                                        <p:strVal val="visible"/>
                                      </p:to>
                                    </p:set>
                                    <p:animEffect transition="in" filter="wipe(up)">
                                      <p:cBhvr>
                                        <p:cTn id="245" dur="1000"/>
                                        <p:tgtEl>
                                          <p:spTgt spid="62"/>
                                        </p:tgtEl>
                                      </p:cBhvr>
                                    </p:animEffect>
                                  </p:childTnLst>
                                </p:cTn>
                              </p:par>
                            </p:childTnLst>
                          </p:cTn>
                        </p:par>
                      </p:childTnLst>
                    </p:cTn>
                  </p:par>
                  <p:par>
                    <p:cTn id="246" fill="hold">
                      <p:stCondLst>
                        <p:cond delay="indefinite"/>
                      </p:stCondLst>
                      <p:childTnLst>
                        <p:par>
                          <p:cTn id="247" fill="hold">
                            <p:stCondLst>
                              <p:cond delay="0"/>
                            </p:stCondLst>
                            <p:childTnLst>
                              <p:par>
                                <p:cTn id="248" presetID="22" presetClass="entr" presetSubtype="1" fill="hold" grpId="0" nodeType="clickEffect">
                                  <p:stCondLst>
                                    <p:cond delay="0"/>
                                  </p:stCondLst>
                                  <p:childTnLst>
                                    <p:set>
                                      <p:cBhvr>
                                        <p:cTn id="249" dur="1" fill="hold">
                                          <p:stCondLst>
                                            <p:cond delay="0"/>
                                          </p:stCondLst>
                                        </p:cTn>
                                        <p:tgtEl>
                                          <p:spTgt spid="54"/>
                                        </p:tgtEl>
                                        <p:attrNameLst>
                                          <p:attrName>style.visibility</p:attrName>
                                        </p:attrNameLst>
                                      </p:cBhvr>
                                      <p:to>
                                        <p:strVal val="visible"/>
                                      </p:to>
                                    </p:set>
                                    <p:animEffect transition="in" filter="wipe(up)">
                                      <p:cBhvr>
                                        <p:cTn id="250" dur="1000"/>
                                        <p:tgtEl>
                                          <p:spTgt spid="54"/>
                                        </p:tgtEl>
                                      </p:cBhvr>
                                    </p:animEffect>
                                  </p:childTnLst>
                                </p:cTn>
                              </p:par>
                            </p:childTnLst>
                          </p:cTn>
                        </p:par>
                        <p:par>
                          <p:cTn id="251" fill="hold">
                            <p:stCondLst>
                              <p:cond delay="1000"/>
                            </p:stCondLst>
                            <p:childTnLst>
                              <p:par>
                                <p:cTn id="252" presetID="22" presetClass="entr" presetSubtype="1" fill="hold" grpId="0" nodeType="afterEffect">
                                  <p:stCondLst>
                                    <p:cond delay="0"/>
                                  </p:stCondLst>
                                  <p:childTnLst>
                                    <p:set>
                                      <p:cBhvr>
                                        <p:cTn id="253" dur="1" fill="hold">
                                          <p:stCondLst>
                                            <p:cond delay="0"/>
                                          </p:stCondLst>
                                        </p:cTn>
                                        <p:tgtEl>
                                          <p:spTgt spid="56"/>
                                        </p:tgtEl>
                                        <p:attrNameLst>
                                          <p:attrName>style.visibility</p:attrName>
                                        </p:attrNameLst>
                                      </p:cBhvr>
                                      <p:to>
                                        <p:strVal val="visible"/>
                                      </p:to>
                                    </p:set>
                                    <p:animEffect transition="in" filter="wipe(up)">
                                      <p:cBhvr>
                                        <p:cTn id="254" dur="1000"/>
                                        <p:tgtEl>
                                          <p:spTgt spid="56"/>
                                        </p:tgtEl>
                                      </p:cBhvr>
                                    </p:animEffect>
                                  </p:childTnLst>
                                </p:cTn>
                              </p:par>
                            </p:childTnLst>
                          </p:cTn>
                        </p:par>
                      </p:childTnLst>
                    </p:cTn>
                  </p:par>
                  <p:par>
                    <p:cTn id="255" fill="hold">
                      <p:stCondLst>
                        <p:cond delay="indefinite"/>
                      </p:stCondLst>
                      <p:childTnLst>
                        <p:par>
                          <p:cTn id="256" fill="hold">
                            <p:stCondLst>
                              <p:cond delay="0"/>
                            </p:stCondLst>
                            <p:childTnLst>
                              <p:par>
                                <p:cTn id="257" presetID="22" presetClass="entr" presetSubtype="1" fill="hold" grpId="0" nodeType="clickEffect">
                                  <p:stCondLst>
                                    <p:cond delay="0"/>
                                  </p:stCondLst>
                                  <p:childTnLst>
                                    <p:set>
                                      <p:cBhvr>
                                        <p:cTn id="258" dur="1" fill="hold">
                                          <p:stCondLst>
                                            <p:cond delay="0"/>
                                          </p:stCondLst>
                                        </p:cTn>
                                        <p:tgtEl>
                                          <p:spTgt spid="58"/>
                                        </p:tgtEl>
                                        <p:attrNameLst>
                                          <p:attrName>style.visibility</p:attrName>
                                        </p:attrNameLst>
                                      </p:cBhvr>
                                      <p:to>
                                        <p:strVal val="visible"/>
                                      </p:to>
                                    </p:set>
                                    <p:animEffect transition="in" filter="wipe(up)">
                                      <p:cBhvr>
                                        <p:cTn id="259" dur="1000"/>
                                        <p:tgtEl>
                                          <p:spTgt spid="58"/>
                                        </p:tgtEl>
                                      </p:cBhvr>
                                    </p:animEffect>
                                  </p:childTnLst>
                                </p:cTn>
                              </p:par>
                            </p:childTnLst>
                          </p:cTn>
                        </p:par>
                        <p:par>
                          <p:cTn id="260" fill="hold">
                            <p:stCondLst>
                              <p:cond delay="1000"/>
                            </p:stCondLst>
                            <p:childTnLst>
                              <p:par>
                                <p:cTn id="261" presetID="22" presetClass="entr" presetSubtype="1" fill="hold" grpId="0" nodeType="afterEffect">
                                  <p:stCondLst>
                                    <p:cond delay="0"/>
                                  </p:stCondLst>
                                  <p:childTnLst>
                                    <p:set>
                                      <p:cBhvr>
                                        <p:cTn id="262" dur="1" fill="hold">
                                          <p:stCondLst>
                                            <p:cond delay="0"/>
                                          </p:stCondLst>
                                        </p:cTn>
                                        <p:tgtEl>
                                          <p:spTgt spid="59"/>
                                        </p:tgtEl>
                                        <p:attrNameLst>
                                          <p:attrName>style.visibility</p:attrName>
                                        </p:attrNameLst>
                                      </p:cBhvr>
                                      <p:to>
                                        <p:strVal val="visible"/>
                                      </p:to>
                                    </p:set>
                                    <p:animEffect transition="in" filter="wipe(up)">
                                      <p:cBhvr>
                                        <p:cTn id="263" dur="1000"/>
                                        <p:tgtEl>
                                          <p:spTgt spid="59"/>
                                        </p:tgtEl>
                                      </p:cBhvr>
                                    </p:animEffect>
                                  </p:childTnLst>
                                </p:cTn>
                              </p:par>
                            </p:childTnLst>
                          </p:cTn>
                        </p:par>
                        <p:par>
                          <p:cTn id="264" fill="hold">
                            <p:stCondLst>
                              <p:cond delay="2000"/>
                            </p:stCondLst>
                            <p:childTnLst>
                              <p:par>
                                <p:cTn id="265" presetID="22" presetClass="entr" presetSubtype="4" fill="hold" grpId="0" nodeType="afterEffect">
                                  <p:stCondLst>
                                    <p:cond delay="0"/>
                                  </p:stCondLst>
                                  <p:childTnLst>
                                    <p:set>
                                      <p:cBhvr>
                                        <p:cTn id="266" dur="1" fill="hold">
                                          <p:stCondLst>
                                            <p:cond delay="0"/>
                                          </p:stCondLst>
                                        </p:cTn>
                                        <p:tgtEl>
                                          <p:spTgt spid="60"/>
                                        </p:tgtEl>
                                        <p:attrNameLst>
                                          <p:attrName>style.visibility</p:attrName>
                                        </p:attrNameLst>
                                      </p:cBhvr>
                                      <p:to>
                                        <p:strVal val="visible"/>
                                      </p:to>
                                    </p:set>
                                    <p:animEffect transition="in" filter="wipe(down)">
                                      <p:cBhvr>
                                        <p:cTn id="267" dur="1000"/>
                                        <p:tgtEl>
                                          <p:spTgt spid="60"/>
                                        </p:tgtEl>
                                      </p:cBhvr>
                                    </p:animEffect>
                                  </p:childTnLst>
                                </p:cTn>
                              </p:par>
                            </p:childTnLst>
                          </p:cTn>
                        </p:par>
                        <p:par>
                          <p:cTn id="268" fill="hold">
                            <p:stCondLst>
                              <p:cond delay="3000"/>
                            </p:stCondLst>
                            <p:childTnLst>
                              <p:par>
                                <p:cTn id="269" presetID="22" presetClass="entr" presetSubtype="4" fill="hold" grpId="0" nodeType="afterEffect">
                                  <p:stCondLst>
                                    <p:cond delay="0"/>
                                  </p:stCondLst>
                                  <p:childTnLst>
                                    <p:set>
                                      <p:cBhvr>
                                        <p:cTn id="270" dur="1" fill="hold">
                                          <p:stCondLst>
                                            <p:cond delay="0"/>
                                          </p:stCondLst>
                                        </p:cTn>
                                        <p:tgtEl>
                                          <p:spTgt spid="65"/>
                                        </p:tgtEl>
                                        <p:attrNameLst>
                                          <p:attrName>style.visibility</p:attrName>
                                        </p:attrNameLst>
                                      </p:cBhvr>
                                      <p:to>
                                        <p:strVal val="visible"/>
                                      </p:to>
                                    </p:set>
                                    <p:animEffect transition="in" filter="wipe(down)">
                                      <p:cBhvr>
                                        <p:cTn id="271" dur="1000"/>
                                        <p:tgtEl>
                                          <p:spTgt spid="65"/>
                                        </p:tgtEl>
                                      </p:cBhvr>
                                    </p:animEffect>
                                  </p:childTnLst>
                                </p:cTn>
                              </p:par>
                            </p:childTnLst>
                          </p:cTn>
                        </p:par>
                        <p:par>
                          <p:cTn id="272" fill="hold">
                            <p:stCondLst>
                              <p:cond delay="4000"/>
                            </p:stCondLst>
                            <p:childTnLst>
                              <p:par>
                                <p:cTn id="273" presetID="22" presetClass="entr" presetSubtype="4" fill="hold" grpId="0" nodeType="afterEffect">
                                  <p:stCondLst>
                                    <p:cond delay="0"/>
                                  </p:stCondLst>
                                  <p:childTnLst>
                                    <p:set>
                                      <p:cBhvr>
                                        <p:cTn id="274" dur="1" fill="hold">
                                          <p:stCondLst>
                                            <p:cond delay="0"/>
                                          </p:stCondLst>
                                        </p:cTn>
                                        <p:tgtEl>
                                          <p:spTgt spid="64"/>
                                        </p:tgtEl>
                                        <p:attrNameLst>
                                          <p:attrName>style.visibility</p:attrName>
                                        </p:attrNameLst>
                                      </p:cBhvr>
                                      <p:to>
                                        <p:strVal val="visible"/>
                                      </p:to>
                                    </p:set>
                                    <p:animEffect transition="in" filter="wipe(down)">
                                      <p:cBhvr>
                                        <p:cTn id="275" dur="1000"/>
                                        <p:tgtEl>
                                          <p:spTgt spid="64"/>
                                        </p:tgtEl>
                                      </p:cBhvr>
                                    </p:animEffect>
                                  </p:childTnLst>
                                </p:cTn>
                              </p:par>
                            </p:childTnLst>
                          </p:cTn>
                        </p:par>
                        <p:par>
                          <p:cTn id="276" fill="hold">
                            <p:stCondLst>
                              <p:cond delay="5000"/>
                            </p:stCondLst>
                            <p:childTnLst>
                              <p:par>
                                <p:cTn id="277" presetID="22" presetClass="entr" presetSubtype="1" fill="hold" grpId="0" nodeType="afterEffect">
                                  <p:stCondLst>
                                    <p:cond delay="0"/>
                                  </p:stCondLst>
                                  <p:childTnLst>
                                    <p:set>
                                      <p:cBhvr>
                                        <p:cTn id="278" dur="1" fill="hold">
                                          <p:stCondLst>
                                            <p:cond delay="0"/>
                                          </p:stCondLst>
                                        </p:cTn>
                                        <p:tgtEl>
                                          <p:spTgt spid="63"/>
                                        </p:tgtEl>
                                        <p:attrNameLst>
                                          <p:attrName>style.visibility</p:attrName>
                                        </p:attrNameLst>
                                      </p:cBhvr>
                                      <p:to>
                                        <p:strVal val="visible"/>
                                      </p:to>
                                    </p:set>
                                    <p:animEffect transition="in" filter="wipe(up)">
                                      <p:cBhvr>
                                        <p:cTn id="279" dur="1000"/>
                                        <p:tgtEl>
                                          <p:spTgt spid="63"/>
                                        </p:tgtEl>
                                      </p:cBhvr>
                                    </p:animEffect>
                                  </p:childTnLst>
                                </p:cTn>
                              </p:par>
                            </p:childTnLst>
                          </p:cTn>
                        </p:par>
                      </p:childTnLst>
                    </p:cTn>
                  </p:par>
                  <p:par>
                    <p:cTn id="280" fill="hold">
                      <p:stCondLst>
                        <p:cond delay="indefinite"/>
                      </p:stCondLst>
                      <p:childTnLst>
                        <p:par>
                          <p:cTn id="281" fill="hold">
                            <p:stCondLst>
                              <p:cond delay="0"/>
                            </p:stCondLst>
                            <p:childTnLst>
                              <p:par>
                                <p:cTn id="282" presetID="42" presetClass="entr" presetSubtype="0" fill="hold" grpId="0" nodeType="clickEffect">
                                  <p:stCondLst>
                                    <p:cond delay="0"/>
                                  </p:stCondLst>
                                  <p:childTnLst>
                                    <p:set>
                                      <p:cBhvr>
                                        <p:cTn id="283" dur="1" fill="hold">
                                          <p:stCondLst>
                                            <p:cond delay="0"/>
                                          </p:stCondLst>
                                        </p:cTn>
                                        <p:tgtEl>
                                          <p:spTgt spid="4"/>
                                        </p:tgtEl>
                                        <p:attrNameLst>
                                          <p:attrName>style.visibility</p:attrName>
                                        </p:attrNameLst>
                                      </p:cBhvr>
                                      <p:to>
                                        <p:strVal val="visible"/>
                                      </p:to>
                                    </p:set>
                                    <p:animEffect transition="in" filter="fade">
                                      <p:cBhvr>
                                        <p:cTn id="284" dur="1000"/>
                                        <p:tgtEl>
                                          <p:spTgt spid="4"/>
                                        </p:tgtEl>
                                      </p:cBhvr>
                                    </p:animEffect>
                                    <p:anim calcmode="lin" valueType="num">
                                      <p:cBhvr>
                                        <p:cTn id="285" dur="1000" fill="hold"/>
                                        <p:tgtEl>
                                          <p:spTgt spid="4"/>
                                        </p:tgtEl>
                                        <p:attrNameLst>
                                          <p:attrName>ppt_x</p:attrName>
                                        </p:attrNameLst>
                                      </p:cBhvr>
                                      <p:tavLst>
                                        <p:tav tm="0">
                                          <p:val>
                                            <p:strVal val="#ppt_x"/>
                                          </p:val>
                                        </p:tav>
                                        <p:tav tm="100000">
                                          <p:val>
                                            <p:strVal val="#ppt_x"/>
                                          </p:val>
                                        </p:tav>
                                      </p:tavLst>
                                    </p:anim>
                                    <p:anim calcmode="lin" valueType="num">
                                      <p:cBhvr>
                                        <p:cTn id="286" dur="1000" fill="hold"/>
                                        <p:tgtEl>
                                          <p:spTgt spid="4"/>
                                        </p:tgtEl>
                                        <p:attrNameLst>
                                          <p:attrName>ppt_y</p:attrName>
                                        </p:attrNameLst>
                                      </p:cBhvr>
                                      <p:tavLst>
                                        <p:tav tm="0">
                                          <p:val>
                                            <p:strVal val="#ppt_y+.1"/>
                                          </p:val>
                                        </p:tav>
                                        <p:tav tm="100000">
                                          <p:val>
                                            <p:strVal val="#ppt_y"/>
                                          </p:val>
                                        </p:tav>
                                      </p:tavLst>
                                    </p:anim>
                                  </p:childTnLst>
                                </p:cTn>
                              </p:par>
                              <p:par>
                                <p:cTn id="287" presetID="42" presetClass="entr" presetSubtype="0" fill="hold" grpId="0" nodeType="withEffect">
                                  <p:stCondLst>
                                    <p:cond delay="0"/>
                                  </p:stCondLst>
                                  <p:childTnLst>
                                    <p:set>
                                      <p:cBhvr>
                                        <p:cTn id="288" dur="1" fill="hold">
                                          <p:stCondLst>
                                            <p:cond delay="0"/>
                                          </p:stCondLst>
                                        </p:cTn>
                                        <p:tgtEl>
                                          <p:spTgt spid="70"/>
                                        </p:tgtEl>
                                        <p:attrNameLst>
                                          <p:attrName>style.visibility</p:attrName>
                                        </p:attrNameLst>
                                      </p:cBhvr>
                                      <p:to>
                                        <p:strVal val="visible"/>
                                      </p:to>
                                    </p:set>
                                    <p:animEffect transition="in" filter="fade">
                                      <p:cBhvr>
                                        <p:cTn id="289" dur="1000"/>
                                        <p:tgtEl>
                                          <p:spTgt spid="70"/>
                                        </p:tgtEl>
                                      </p:cBhvr>
                                    </p:animEffect>
                                    <p:anim calcmode="lin" valueType="num">
                                      <p:cBhvr>
                                        <p:cTn id="290" dur="1000" fill="hold"/>
                                        <p:tgtEl>
                                          <p:spTgt spid="70"/>
                                        </p:tgtEl>
                                        <p:attrNameLst>
                                          <p:attrName>ppt_x</p:attrName>
                                        </p:attrNameLst>
                                      </p:cBhvr>
                                      <p:tavLst>
                                        <p:tav tm="0">
                                          <p:val>
                                            <p:strVal val="#ppt_x"/>
                                          </p:val>
                                        </p:tav>
                                        <p:tav tm="100000">
                                          <p:val>
                                            <p:strVal val="#ppt_x"/>
                                          </p:val>
                                        </p:tav>
                                      </p:tavLst>
                                    </p:anim>
                                    <p:anim calcmode="lin" valueType="num">
                                      <p:cBhvr>
                                        <p:cTn id="291" dur="1000" fill="hold"/>
                                        <p:tgtEl>
                                          <p:spTgt spid="70"/>
                                        </p:tgtEl>
                                        <p:attrNameLst>
                                          <p:attrName>ppt_y</p:attrName>
                                        </p:attrNameLst>
                                      </p:cBhvr>
                                      <p:tavLst>
                                        <p:tav tm="0">
                                          <p:val>
                                            <p:strVal val="#ppt_y+.1"/>
                                          </p:val>
                                        </p:tav>
                                        <p:tav tm="100000">
                                          <p:val>
                                            <p:strVal val="#ppt_y"/>
                                          </p:val>
                                        </p:tav>
                                      </p:tavLst>
                                    </p:anim>
                                  </p:childTnLst>
                                </p:cTn>
                              </p:par>
                              <p:par>
                                <p:cTn id="292" presetID="42" presetClass="entr" presetSubtype="0" fill="hold" grpId="0" nodeType="withEffect">
                                  <p:stCondLst>
                                    <p:cond delay="0"/>
                                  </p:stCondLst>
                                  <p:childTnLst>
                                    <p:set>
                                      <p:cBhvr>
                                        <p:cTn id="293" dur="1" fill="hold">
                                          <p:stCondLst>
                                            <p:cond delay="0"/>
                                          </p:stCondLst>
                                        </p:cTn>
                                        <p:tgtEl>
                                          <p:spTgt spid="71"/>
                                        </p:tgtEl>
                                        <p:attrNameLst>
                                          <p:attrName>style.visibility</p:attrName>
                                        </p:attrNameLst>
                                      </p:cBhvr>
                                      <p:to>
                                        <p:strVal val="visible"/>
                                      </p:to>
                                    </p:set>
                                    <p:animEffect transition="in" filter="fade">
                                      <p:cBhvr>
                                        <p:cTn id="294" dur="1000"/>
                                        <p:tgtEl>
                                          <p:spTgt spid="71"/>
                                        </p:tgtEl>
                                      </p:cBhvr>
                                    </p:animEffect>
                                    <p:anim calcmode="lin" valueType="num">
                                      <p:cBhvr>
                                        <p:cTn id="295" dur="1000" fill="hold"/>
                                        <p:tgtEl>
                                          <p:spTgt spid="71"/>
                                        </p:tgtEl>
                                        <p:attrNameLst>
                                          <p:attrName>ppt_x</p:attrName>
                                        </p:attrNameLst>
                                      </p:cBhvr>
                                      <p:tavLst>
                                        <p:tav tm="0">
                                          <p:val>
                                            <p:strVal val="#ppt_x"/>
                                          </p:val>
                                        </p:tav>
                                        <p:tav tm="100000">
                                          <p:val>
                                            <p:strVal val="#ppt_x"/>
                                          </p:val>
                                        </p:tav>
                                      </p:tavLst>
                                    </p:anim>
                                    <p:anim calcmode="lin" valueType="num">
                                      <p:cBhvr>
                                        <p:cTn id="296" dur="1000" fill="hold"/>
                                        <p:tgtEl>
                                          <p:spTgt spid="71"/>
                                        </p:tgtEl>
                                        <p:attrNameLst>
                                          <p:attrName>ppt_y</p:attrName>
                                        </p:attrNameLst>
                                      </p:cBhvr>
                                      <p:tavLst>
                                        <p:tav tm="0">
                                          <p:val>
                                            <p:strVal val="#ppt_y+.1"/>
                                          </p:val>
                                        </p:tav>
                                        <p:tav tm="100000">
                                          <p:val>
                                            <p:strVal val="#ppt_y"/>
                                          </p:val>
                                        </p:tav>
                                      </p:tavLst>
                                    </p:anim>
                                  </p:childTnLst>
                                </p:cTn>
                              </p:par>
                              <p:par>
                                <p:cTn id="297" presetID="42" presetClass="entr" presetSubtype="0" fill="hold" grpId="0" nodeType="withEffect">
                                  <p:stCondLst>
                                    <p:cond delay="0"/>
                                  </p:stCondLst>
                                  <p:childTnLst>
                                    <p:set>
                                      <p:cBhvr>
                                        <p:cTn id="298" dur="1" fill="hold">
                                          <p:stCondLst>
                                            <p:cond delay="0"/>
                                          </p:stCondLst>
                                        </p:cTn>
                                        <p:tgtEl>
                                          <p:spTgt spid="72"/>
                                        </p:tgtEl>
                                        <p:attrNameLst>
                                          <p:attrName>style.visibility</p:attrName>
                                        </p:attrNameLst>
                                      </p:cBhvr>
                                      <p:to>
                                        <p:strVal val="visible"/>
                                      </p:to>
                                    </p:set>
                                    <p:animEffect transition="in" filter="fade">
                                      <p:cBhvr>
                                        <p:cTn id="299" dur="1000"/>
                                        <p:tgtEl>
                                          <p:spTgt spid="72"/>
                                        </p:tgtEl>
                                      </p:cBhvr>
                                    </p:animEffect>
                                    <p:anim calcmode="lin" valueType="num">
                                      <p:cBhvr>
                                        <p:cTn id="300" dur="1000" fill="hold"/>
                                        <p:tgtEl>
                                          <p:spTgt spid="72"/>
                                        </p:tgtEl>
                                        <p:attrNameLst>
                                          <p:attrName>ppt_x</p:attrName>
                                        </p:attrNameLst>
                                      </p:cBhvr>
                                      <p:tavLst>
                                        <p:tav tm="0">
                                          <p:val>
                                            <p:strVal val="#ppt_x"/>
                                          </p:val>
                                        </p:tav>
                                        <p:tav tm="100000">
                                          <p:val>
                                            <p:strVal val="#ppt_x"/>
                                          </p:val>
                                        </p:tav>
                                      </p:tavLst>
                                    </p:anim>
                                    <p:anim calcmode="lin" valueType="num">
                                      <p:cBhvr>
                                        <p:cTn id="301" dur="1000" fill="hold"/>
                                        <p:tgtEl>
                                          <p:spTgt spid="72"/>
                                        </p:tgtEl>
                                        <p:attrNameLst>
                                          <p:attrName>ppt_y</p:attrName>
                                        </p:attrNameLst>
                                      </p:cBhvr>
                                      <p:tavLst>
                                        <p:tav tm="0">
                                          <p:val>
                                            <p:strVal val="#ppt_y+.1"/>
                                          </p:val>
                                        </p:tav>
                                        <p:tav tm="100000">
                                          <p:val>
                                            <p:strVal val="#ppt_y"/>
                                          </p:val>
                                        </p:tav>
                                      </p:tavLst>
                                    </p:anim>
                                  </p:childTnLst>
                                </p:cTn>
                              </p:par>
                              <p:par>
                                <p:cTn id="302" presetID="42" presetClass="entr" presetSubtype="0" fill="hold" grpId="0" nodeType="withEffect">
                                  <p:stCondLst>
                                    <p:cond delay="0"/>
                                  </p:stCondLst>
                                  <p:childTnLst>
                                    <p:set>
                                      <p:cBhvr>
                                        <p:cTn id="303" dur="1" fill="hold">
                                          <p:stCondLst>
                                            <p:cond delay="0"/>
                                          </p:stCondLst>
                                        </p:cTn>
                                        <p:tgtEl>
                                          <p:spTgt spid="73"/>
                                        </p:tgtEl>
                                        <p:attrNameLst>
                                          <p:attrName>style.visibility</p:attrName>
                                        </p:attrNameLst>
                                      </p:cBhvr>
                                      <p:to>
                                        <p:strVal val="visible"/>
                                      </p:to>
                                    </p:set>
                                    <p:animEffect transition="in" filter="fade">
                                      <p:cBhvr>
                                        <p:cTn id="304" dur="1000"/>
                                        <p:tgtEl>
                                          <p:spTgt spid="73"/>
                                        </p:tgtEl>
                                      </p:cBhvr>
                                    </p:animEffect>
                                    <p:anim calcmode="lin" valueType="num">
                                      <p:cBhvr>
                                        <p:cTn id="305" dur="1000" fill="hold"/>
                                        <p:tgtEl>
                                          <p:spTgt spid="73"/>
                                        </p:tgtEl>
                                        <p:attrNameLst>
                                          <p:attrName>ppt_x</p:attrName>
                                        </p:attrNameLst>
                                      </p:cBhvr>
                                      <p:tavLst>
                                        <p:tav tm="0">
                                          <p:val>
                                            <p:strVal val="#ppt_x"/>
                                          </p:val>
                                        </p:tav>
                                        <p:tav tm="100000">
                                          <p:val>
                                            <p:strVal val="#ppt_x"/>
                                          </p:val>
                                        </p:tav>
                                      </p:tavLst>
                                    </p:anim>
                                    <p:anim calcmode="lin" valueType="num">
                                      <p:cBhvr>
                                        <p:cTn id="306" dur="1000" fill="hold"/>
                                        <p:tgtEl>
                                          <p:spTgt spid="73"/>
                                        </p:tgtEl>
                                        <p:attrNameLst>
                                          <p:attrName>ppt_y</p:attrName>
                                        </p:attrNameLst>
                                      </p:cBhvr>
                                      <p:tavLst>
                                        <p:tav tm="0">
                                          <p:val>
                                            <p:strVal val="#ppt_y+.1"/>
                                          </p:val>
                                        </p:tav>
                                        <p:tav tm="100000">
                                          <p:val>
                                            <p:strVal val="#ppt_y"/>
                                          </p:val>
                                        </p:tav>
                                      </p:tavLst>
                                    </p:anim>
                                  </p:childTnLst>
                                </p:cTn>
                              </p:par>
                              <p:par>
                                <p:cTn id="307" presetID="42" presetClass="entr" presetSubtype="0" fill="hold" grpId="0" nodeType="withEffect">
                                  <p:stCondLst>
                                    <p:cond delay="0"/>
                                  </p:stCondLst>
                                  <p:childTnLst>
                                    <p:set>
                                      <p:cBhvr>
                                        <p:cTn id="308" dur="1" fill="hold">
                                          <p:stCondLst>
                                            <p:cond delay="0"/>
                                          </p:stCondLst>
                                        </p:cTn>
                                        <p:tgtEl>
                                          <p:spTgt spid="74"/>
                                        </p:tgtEl>
                                        <p:attrNameLst>
                                          <p:attrName>style.visibility</p:attrName>
                                        </p:attrNameLst>
                                      </p:cBhvr>
                                      <p:to>
                                        <p:strVal val="visible"/>
                                      </p:to>
                                    </p:set>
                                    <p:animEffect transition="in" filter="fade">
                                      <p:cBhvr>
                                        <p:cTn id="309" dur="1000"/>
                                        <p:tgtEl>
                                          <p:spTgt spid="74"/>
                                        </p:tgtEl>
                                      </p:cBhvr>
                                    </p:animEffect>
                                    <p:anim calcmode="lin" valueType="num">
                                      <p:cBhvr>
                                        <p:cTn id="310" dur="1000" fill="hold"/>
                                        <p:tgtEl>
                                          <p:spTgt spid="74"/>
                                        </p:tgtEl>
                                        <p:attrNameLst>
                                          <p:attrName>ppt_x</p:attrName>
                                        </p:attrNameLst>
                                      </p:cBhvr>
                                      <p:tavLst>
                                        <p:tav tm="0">
                                          <p:val>
                                            <p:strVal val="#ppt_x"/>
                                          </p:val>
                                        </p:tav>
                                        <p:tav tm="100000">
                                          <p:val>
                                            <p:strVal val="#ppt_x"/>
                                          </p:val>
                                        </p:tav>
                                      </p:tavLst>
                                    </p:anim>
                                    <p:anim calcmode="lin" valueType="num">
                                      <p:cBhvr>
                                        <p:cTn id="311" dur="1000" fill="hold"/>
                                        <p:tgtEl>
                                          <p:spTgt spid="74"/>
                                        </p:tgtEl>
                                        <p:attrNameLst>
                                          <p:attrName>ppt_y</p:attrName>
                                        </p:attrNameLst>
                                      </p:cBhvr>
                                      <p:tavLst>
                                        <p:tav tm="0">
                                          <p:val>
                                            <p:strVal val="#ppt_y+.1"/>
                                          </p:val>
                                        </p:tav>
                                        <p:tav tm="100000">
                                          <p:val>
                                            <p:strVal val="#ppt_y"/>
                                          </p:val>
                                        </p:tav>
                                      </p:tavLst>
                                    </p:anim>
                                  </p:childTnLst>
                                </p:cTn>
                              </p:par>
                              <p:par>
                                <p:cTn id="312" presetID="42" presetClass="entr" presetSubtype="0" fill="hold" grpId="0" nodeType="withEffect">
                                  <p:stCondLst>
                                    <p:cond delay="0"/>
                                  </p:stCondLst>
                                  <p:childTnLst>
                                    <p:set>
                                      <p:cBhvr>
                                        <p:cTn id="313" dur="1" fill="hold">
                                          <p:stCondLst>
                                            <p:cond delay="0"/>
                                          </p:stCondLst>
                                        </p:cTn>
                                        <p:tgtEl>
                                          <p:spTgt spid="75"/>
                                        </p:tgtEl>
                                        <p:attrNameLst>
                                          <p:attrName>style.visibility</p:attrName>
                                        </p:attrNameLst>
                                      </p:cBhvr>
                                      <p:to>
                                        <p:strVal val="visible"/>
                                      </p:to>
                                    </p:set>
                                    <p:animEffect transition="in" filter="fade">
                                      <p:cBhvr>
                                        <p:cTn id="314" dur="1000"/>
                                        <p:tgtEl>
                                          <p:spTgt spid="75"/>
                                        </p:tgtEl>
                                      </p:cBhvr>
                                    </p:animEffect>
                                    <p:anim calcmode="lin" valueType="num">
                                      <p:cBhvr>
                                        <p:cTn id="315" dur="1000" fill="hold"/>
                                        <p:tgtEl>
                                          <p:spTgt spid="75"/>
                                        </p:tgtEl>
                                        <p:attrNameLst>
                                          <p:attrName>ppt_x</p:attrName>
                                        </p:attrNameLst>
                                      </p:cBhvr>
                                      <p:tavLst>
                                        <p:tav tm="0">
                                          <p:val>
                                            <p:strVal val="#ppt_x"/>
                                          </p:val>
                                        </p:tav>
                                        <p:tav tm="100000">
                                          <p:val>
                                            <p:strVal val="#ppt_x"/>
                                          </p:val>
                                        </p:tav>
                                      </p:tavLst>
                                    </p:anim>
                                    <p:anim calcmode="lin" valueType="num">
                                      <p:cBhvr>
                                        <p:cTn id="316" dur="1000" fill="hold"/>
                                        <p:tgtEl>
                                          <p:spTgt spid="75"/>
                                        </p:tgtEl>
                                        <p:attrNameLst>
                                          <p:attrName>ppt_y</p:attrName>
                                        </p:attrNameLst>
                                      </p:cBhvr>
                                      <p:tavLst>
                                        <p:tav tm="0">
                                          <p:val>
                                            <p:strVal val="#ppt_y+.1"/>
                                          </p:val>
                                        </p:tav>
                                        <p:tav tm="100000">
                                          <p:val>
                                            <p:strVal val="#ppt_y"/>
                                          </p:val>
                                        </p:tav>
                                      </p:tavLst>
                                    </p:anim>
                                  </p:childTnLst>
                                </p:cTn>
                              </p:par>
                              <p:par>
                                <p:cTn id="317" presetID="42" presetClass="entr" presetSubtype="0" fill="hold" grpId="0" nodeType="withEffect">
                                  <p:stCondLst>
                                    <p:cond delay="0"/>
                                  </p:stCondLst>
                                  <p:childTnLst>
                                    <p:set>
                                      <p:cBhvr>
                                        <p:cTn id="318" dur="1" fill="hold">
                                          <p:stCondLst>
                                            <p:cond delay="0"/>
                                          </p:stCondLst>
                                        </p:cTn>
                                        <p:tgtEl>
                                          <p:spTgt spid="76"/>
                                        </p:tgtEl>
                                        <p:attrNameLst>
                                          <p:attrName>style.visibility</p:attrName>
                                        </p:attrNameLst>
                                      </p:cBhvr>
                                      <p:to>
                                        <p:strVal val="visible"/>
                                      </p:to>
                                    </p:set>
                                    <p:animEffect transition="in" filter="fade">
                                      <p:cBhvr>
                                        <p:cTn id="319" dur="1000"/>
                                        <p:tgtEl>
                                          <p:spTgt spid="76"/>
                                        </p:tgtEl>
                                      </p:cBhvr>
                                    </p:animEffect>
                                    <p:anim calcmode="lin" valueType="num">
                                      <p:cBhvr>
                                        <p:cTn id="320" dur="1000" fill="hold"/>
                                        <p:tgtEl>
                                          <p:spTgt spid="76"/>
                                        </p:tgtEl>
                                        <p:attrNameLst>
                                          <p:attrName>ppt_x</p:attrName>
                                        </p:attrNameLst>
                                      </p:cBhvr>
                                      <p:tavLst>
                                        <p:tav tm="0">
                                          <p:val>
                                            <p:strVal val="#ppt_x"/>
                                          </p:val>
                                        </p:tav>
                                        <p:tav tm="100000">
                                          <p:val>
                                            <p:strVal val="#ppt_x"/>
                                          </p:val>
                                        </p:tav>
                                      </p:tavLst>
                                    </p:anim>
                                    <p:anim calcmode="lin" valueType="num">
                                      <p:cBhvr>
                                        <p:cTn id="321" dur="1000" fill="hold"/>
                                        <p:tgtEl>
                                          <p:spTgt spid="76"/>
                                        </p:tgtEl>
                                        <p:attrNameLst>
                                          <p:attrName>ppt_y</p:attrName>
                                        </p:attrNameLst>
                                      </p:cBhvr>
                                      <p:tavLst>
                                        <p:tav tm="0">
                                          <p:val>
                                            <p:strVal val="#ppt_y+.1"/>
                                          </p:val>
                                        </p:tav>
                                        <p:tav tm="100000">
                                          <p:val>
                                            <p:strVal val="#ppt_y"/>
                                          </p:val>
                                        </p:tav>
                                      </p:tavLst>
                                    </p:anim>
                                  </p:childTnLst>
                                </p:cTn>
                              </p:par>
                              <p:par>
                                <p:cTn id="322" presetID="42" presetClass="entr" presetSubtype="0" fill="hold" grpId="0" nodeType="withEffect">
                                  <p:stCondLst>
                                    <p:cond delay="0"/>
                                  </p:stCondLst>
                                  <p:childTnLst>
                                    <p:set>
                                      <p:cBhvr>
                                        <p:cTn id="323" dur="1" fill="hold">
                                          <p:stCondLst>
                                            <p:cond delay="0"/>
                                          </p:stCondLst>
                                        </p:cTn>
                                        <p:tgtEl>
                                          <p:spTgt spid="77"/>
                                        </p:tgtEl>
                                        <p:attrNameLst>
                                          <p:attrName>style.visibility</p:attrName>
                                        </p:attrNameLst>
                                      </p:cBhvr>
                                      <p:to>
                                        <p:strVal val="visible"/>
                                      </p:to>
                                    </p:set>
                                    <p:animEffect transition="in" filter="fade">
                                      <p:cBhvr>
                                        <p:cTn id="324" dur="1000"/>
                                        <p:tgtEl>
                                          <p:spTgt spid="77"/>
                                        </p:tgtEl>
                                      </p:cBhvr>
                                    </p:animEffect>
                                    <p:anim calcmode="lin" valueType="num">
                                      <p:cBhvr>
                                        <p:cTn id="325" dur="1000" fill="hold"/>
                                        <p:tgtEl>
                                          <p:spTgt spid="77"/>
                                        </p:tgtEl>
                                        <p:attrNameLst>
                                          <p:attrName>ppt_x</p:attrName>
                                        </p:attrNameLst>
                                      </p:cBhvr>
                                      <p:tavLst>
                                        <p:tav tm="0">
                                          <p:val>
                                            <p:strVal val="#ppt_x"/>
                                          </p:val>
                                        </p:tav>
                                        <p:tav tm="100000">
                                          <p:val>
                                            <p:strVal val="#ppt_x"/>
                                          </p:val>
                                        </p:tav>
                                      </p:tavLst>
                                    </p:anim>
                                    <p:anim calcmode="lin" valueType="num">
                                      <p:cBhvr>
                                        <p:cTn id="326" dur="1000" fill="hold"/>
                                        <p:tgtEl>
                                          <p:spTgt spid="77"/>
                                        </p:tgtEl>
                                        <p:attrNameLst>
                                          <p:attrName>ppt_y</p:attrName>
                                        </p:attrNameLst>
                                      </p:cBhvr>
                                      <p:tavLst>
                                        <p:tav tm="0">
                                          <p:val>
                                            <p:strVal val="#ppt_y+.1"/>
                                          </p:val>
                                        </p:tav>
                                        <p:tav tm="100000">
                                          <p:val>
                                            <p:strVal val="#ppt_y"/>
                                          </p:val>
                                        </p:tav>
                                      </p:tavLst>
                                    </p:anim>
                                  </p:childTnLst>
                                </p:cTn>
                              </p:par>
                              <p:par>
                                <p:cTn id="327" presetID="42" presetClass="entr" presetSubtype="0" fill="hold" grpId="0" nodeType="withEffect">
                                  <p:stCondLst>
                                    <p:cond delay="0"/>
                                  </p:stCondLst>
                                  <p:childTnLst>
                                    <p:set>
                                      <p:cBhvr>
                                        <p:cTn id="328" dur="1" fill="hold">
                                          <p:stCondLst>
                                            <p:cond delay="0"/>
                                          </p:stCondLst>
                                        </p:cTn>
                                        <p:tgtEl>
                                          <p:spTgt spid="78"/>
                                        </p:tgtEl>
                                        <p:attrNameLst>
                                          <p:attrName>style.visibility</p:attrName>
                                        </p:attrNameLst>
                                      </p:cBhvr>
                                      <p:to>
                                        <p:strVal val="visible"/>
                                      </p:to>
                                    </p:set>
                                    <p:animEffect transition="in" filter="fade">
                                      <p:cBhvr>
                                        <p:cTn id="329" dur="1000"/>
                                        <p:tgtEl>
                                          <p:spTgt spid="78"/>
                                        </p:tgtEl>
                                      </p:cBhvr>
                                    </p:animEffect>
                                    <p:anim calcmode="lin" valueType="num">
                                      <p:cBhvr>
                                        <p:cTn id="330" dur="1000" fill="hold"/>
                                        <p:tgtEl>
                                          <p:spTgt spid="78"/>
                                        </p:tgtEl>
                                        <p:attrNameLst>
                                          <p:attrName>ppt_x</p:attrName>
                                        </p:attrNameLst>
                                      </p:cBhvr>
                                      <p:tavLst>
                                        <p:tav tm="0">
                                          <p:val>
                                            <p:strVal val="#ppt_x"/>
                                          </p:val>
                                        </p:tav>
                                        <p:tav tm="100000">
                                          <p:val>
                                            <p:strVal val="#ppt_x"/>
                                          </p:val>
                                        </p:tav>
                                      </p:tavLst>
                                    </p:anim>
                                    <p:anim calcmode="lin" valueType="num">
                                      <p:cBhvr>
                                        <p:cTn id="331" dur="1000" fill="hold"/>
                                        <p:tgtEl>
                                          <p:spTgt spid="78"/>
                                        </p:tgtEl>
                                        <p:attrNameLst>
                                          <p:attrName>ppt_y</p:attrName>
                                        </p:attrNameLst>
                                      </p:cBhvr>
                                      <p:tavLst>
                                        <p:tav tm="0">
                                          <p:val>
                                            <p:strVal val="#ppt_y+.1"/>
                                          </p:val>
                                        </p:tav>
                                        <p:tav tm="100000">
                                          <p:val>
                                            <p:strVal val="#ppt_y"/>
                                          </p:val>
                                        </p:tav>
                                      </p:tavLst>
                                    </p:anim>
                                  </p:childTnLst>
                                </p:cTn>
                              </p:par>
                              <p:par>
                                <p:cTn id="332" presetID="42" presetClass="entr" presetSubtype="0" fill="hold" grpId="0" nodeType="withEffect">
                                  <p:stCondLst>
                                    <p:cond delay="0"/>
                                  </p:stCondLst>
                                  <p:childTnLst>
                                    <p:set>
                                      <p:cBhvr>
                                        <p:cTn id="333" dur="1" fill="hold">
                                          <p:stCondLst>
                                            <p:cond delay="0"/>
                                          </p:stCondLst>
                                        </p:cTn>
                                        <p:tgtEl>
                                          <p:spTgt spid="79"/>
                                        </p:tgtEl>
                                        <p:attrNameLst>
                                          <p:attrName>style.visibility</p:attrName>
                                        </p:attrNameLst>
                                      </p:cBhvr>
                                      <p:to>
                                        <p:strVal val="visible"/>
                                      </p:to>
                                    </p:set>
                                    <p:animEffect transition="in" filter="fade">
                                      <p:cBhvr>
                                        <p:cTn id="334" dur="1000"/>
                                        <p:tgtEl>
                                          <p:spTgt spid="79"/>
                                        </p:tgtEl>
                                      </p:cBhvr>
                                    </p:animEffect>
                                    <p:anim calcmode="lin" valueType="num">
                                      <p:cBhvr>
                                        <p:cTn id="335" dur="1000" fill="hold"/>
                                        <p:tgtEl>
                                          <p:spTgt spid="79"/>
                                        </p:tgtEl>
                                        <p:attrNameLst>
                                          <p:attrName>ppt_x</p:attrName>
                                        </p:attrNameLst>
                                      </p:cBhvr>
                                      <p:tavLst>
                                        <p:tav tm="0">
                                          <p:val>
                                            <p:strVal val="#ppt_x"/>
                                          </p:val>
                                        </p:tav>
                                        <p:tav tm="100000">
                                          <p:val>
                                            <p:strVal val="#ppt_x"/>
                                          </p:val>
                                        </p:tav>
                                      </p:tavLst>
                                    </p:anim>
                                    <p:anim calcmode="lin" valueType="num">
                                      <p:cBhvr>
                                        <p:cTn id="336" dur="1000" fill="hold"/>
                                        <p:tgtEl>
                                          <p:spTgt spid="79"/>
                                        </p:tgtEl>
                                        <p:attrNameLst>
                                          <p:attrName>ppt_y</p:attrName>
                                        </p:attrNameLst>
                                      </p:cBhvr>
                                      <p:tavLst>
                                        <p:tav tm="0">
                                          <p:val>
                                            <p:strVal val="#ppt_y+.1"/>
                                          </p:val>
                                        </p:tav>
                                        <p:tav tm="100000">
                                          <p:val>
                                            <p:strVal val="#ppt_y"/>
                                          </p:val>
                                        </p:tav>
                                      </p:tavLst>
                                    </p:anim>
                                  </p:childTnLst>
                                </p:cTn>
                              </p:par>
                              <p:par>
                                <p:cTn id="337" presetID="42" presetClass="entr" presetSubtype="0" fill="hold" grpId="0" nodeType="withEffect">
                                  <p:stCondLst>
                                    <p:cond delay="0"/>
                                  </p:stCondLst>
                                  <p:childTnLst>
                                    <p:set>
                                      <p:cBhvr>
                                        <p:cTn id="338" dur="1" fill="hold">
                                          <p:stCondLst>
                                            <p:cond delay="0"/>
                                          </p:stCondLst>
                                        </p:cTn>
                                        <p:tgtEl>
                                          <p:spTgt spid="80"/>
                                        </p:tgtEl>
                                        <p:attrNameLst>
                                          <p:attrName>style.visibility</p:attrName>
                                        </p:attrNameLst>
                                      </p:cBhvr>
                                      <p:to>
                                        <p:strVal val="visible"/>
                                      </p:to>
                                    </p:set>
                                    <p:animEffect transition="in" filter="fade">
                                      <p:cBhvr>
                                        <p:cTn id="339" dur="1000"/>
                                        <p:tgtEl>
                                          <p:spTgt spid="80"/>
                                        </p:tgtEl>
                                      </p:cBhvr>
                                    </p:animEffect>
                                    <p:anim calcmode="lin" valueType="num">
                                      <p:cBhvr>
                                        <p:cTn id="340" dur="1000" fill="hold"/>
                                        <p:tgtEl>
                                          <p:spTgt spid="80"/>
                                        </p:tgtEl>
                                        <p:attrNameLst>
                                          <p:attrName>ppt_x</p:attrName>
                                        </p:attrNameLst>
                                      </p:cBhvr>
                                      <p:tavLst>
                                        <p:tav tm="0">
                                          <p:val>
                                            <p:strVal val="#ppt_x"/>
                                          </p:val>
                                        </p:tav>
                                        <p:tav tm="100000">
                                          <p:val>
                                            <p:strVal val="#ppt_x"/>
                                          </p:val>
                                        </p:tav>
                                      </p:tavLst>
                                    </p:anim>
                                    <p:anim calcmode="lin" valueType="num">
                                      <p:cBhvr>
                                        <p:cTn id="341" dur="1000" fill="hold"/>
                                        <p:tgtEl>
                                          <p:spTgt spid="80"/>
                                        </p:tgtEl>
                                        <p:attrNameLst>
                                          <p:attrName>ppt_y</p:attrName>
                                        </p:attrNameLst>
                                      </p:cBhvr>
                                      <p:tavLst>
                                        <p:tav tm="0">
                                          <p:val>
                                            <p:strVal val="#ppt_y+.1"/>
                                          </p:val>
                                        </p:tav>
                                        <p:tav tm="100000">
                                          <p:val>
                                            <p:strVal val="#ppt_y"/>
                                          </p:val>
                                        </p:tav>
                                      </p:tavLst>
                                    </p:anim>
                                  </p:childTnLst>
                                </p:cTn>
                              </p:par>
                              <p:par>
                                <p:cTn id="342" presetID="42" presetClass="entr" presetSubtype="0" fill="hold" grpId="0" nodeType="withEffect">
                                  <p:stCondLst>
                                    <p:cond delay="0"/>
                                  </p:stCondLst>
                                  <p:childTnLst>
                                    <p:set>
                                      <p:cBhvr>
                                        <p:cTn id="343" dur="1" fill="hold">
                                          <p:stCondLst>
                                            <p:cond delay="0"/>
                                          </p:stCondLst>
                                        </p:cTn>
                                        <p:tgtEl>
                                          <p:spTgt spid="81"/>
                                        </p:tgtEl>
                                        <p:attrNameLst>
                                          <p:attrName>style.visibility</p:attrName>
                                        </p:attrNameLst>
                                      </p:cBhvr>
                                      <p:to>
                                        <p:strVal val="visible"/>
                                      </p:to>
                                    </p:set>
                                    <p:animEffect transition="in" filter="fade">
                                      <p:cBhvr>
                                        <p:cTn id="344" dur="1000"/>
                                        <p:tgtEl>
                                          <p:spTgt spid="81"/>
                                        </p:tgtEl>
                                      </p:cBhvr>
                                    </p:animEffect>
                                    <p:anim calcmode="lin" valueType="num">
                                      <p:cBhvr>
                                        <p:cTn id="345" dur="1000" fill="hold"/>
                                        <p:tgtEl>
                                          <p:spTgt spid="81"/>
                                        </p:tgtEl>
                                        <p:attrNameLst>
                                          <p:attrName>ppt_x</p:attrName>
                                        </p:attrNameLst>
                                      </p:cBhvr>
                                      <p:tavLst>
                                        <p:tav tm="0">
                                          <p:val>
                                            <p:strVal val="#ppt_x"/>
                                          </p:val>
                                        </p:tav>
                                        <p:tav tm="100000">
                                          <p:val>
                                            <p:strVal val="#ppt_x"/>
                                          </p:val>
                                        </p:tav>
                                      </p:tavLst>
                                    </p:anim>
                                    <p:anim calcmode="lin" valueType="num">
                                      <p:cBhvr>
                                        <p:cTn id="346" dur="1000" fill="hold"/>
                                        <p:tgtEl>
                                          <p:spTgt spid="81"/>
                                        </p:tgtEl>
                                        <p:attrNameLst>
                                          <p:attrName>ppt_y</p:attrName>
                                        </p:attrNameLst>
                                      </p:cBhvr>
                                      <p:tavLst>
                                        <p:tav tm="0">
                                          <p:val>
                                            <p:strVal val="#ppt_y+.1"/>
                                          </p:val>
                                        </p:tav>
                                        <p:tav tm="100000">
                                          <p:val>
                                            <p:strVal val="#ppt_y"/>
                                          </p:val>
                                        </p:tav>
                                      </p:tavLst>
                                    </p:anim>
                                  </p:childTnLst>
                                </p:cTn>
                              </p:par>
                              <p:par>
                                <p:cTn id="347" presetID="42" presetClass="entr" presetSubtype="0" fill="hold" grpId="0" nodeType="withEffect">
                                  <p:stCondLst>
                                    <p:cond delay="0"/>
                                  </p:stCondLst>
                                  <p:childTnLst>
                                    <p:set>
                                      <p:cBhvr>
                                        <p:cTn id="348" dur="1" fill="hold">
                                          <p:stCondLst>
                                            <p:cond delay="0"/>
                                          </p:stCondLst>
                                        </p:cTn>
                                        <p:tgtEl>
                                          <p:spTgt spid="82"/>
                                        </p:tgtEl>
                                        <p:attrNameLst>
                                          <p:attrName>style.visibility</p:attrName>
                                        </p:attrNameLst>
                                      </p:cBhvr>
                                      <p:to>
                                        <p:strVal val="visible"/>
                                      </p:to>
                                    </p:set>
                                    <p:animEffect transition="in" filter="fade">
                                      <p:cBhvr>
                                        <p:cTn id="349" dur="1000"/>
                                        <p:tgtEl>
                                          <p:spTgt spid="82"/>
                                        </p:tgtEl>
                                      </p:cBhvr>
                                    </p:animEffect>
                                    <p:anim calcmode="lin" valueType="num">
                                      <p:cBhvr>
                                        <p:cTn id="350" dur="1000" fill="hold"/>
                                        <p:tgtEl>
                                          <p:spTgt spid="82"/>
                                        </p:tgtEl>
                                        <p:attrNameLst>
                                          <p:attrName>ppt_x</p:attrName>
                                        </p:attrNameLst>
                                      </p:cBhvr>
                                      <p:tavLst>
                                        <p:tav tm="0">
                                          <p:val>
                                            <p:strVal val="#ppt_x"/>
                                          </p:val>
                                        </p:tav>
                                        <p:tav tm="100000">
                                          <p:val>
                                            <p:strVal val="#ppt_x"/>
                                          </p:val>
                                        </p:tav>
                                      </p:tavLst>
                                    </p:anim>
                                    <p:anim calcmode="lin" valueType="num">
                                      <p:cBhvr>
                                        <p:cTn id="351" dur="1000" fill="hold"/>
                                        <p:tgtEl>
                                          <p:spTgt spid="82"/>
                                        </p:tgtEl>
                                        <p:attrNameLst>
                                          <p:attrName>ppt_y</p:attrName>
                                        </p:attrNameLst>
                                      </p:cBhvr>
                                      <p:tavLst>
                                        <p:tav tm="0">
                                          <p:val>
                                            <p:strVal val="#ppt_y+.1"/>
                                          </p:val>
                                        </p:tav>
                                        <p:tav tm="100000">
                                          <p:val>
                                            <p:strVal val="#ppt_y"/>
                                          </p:val>
                                        </p:tav>
                                      </p:tavLst>
                                    </p:anim>
                                  </p:childTnLst>
                                </p:cTn>
                              </p:par>
                              <p:par>
                                <p:cTn id="352" presetID="42" presetClass="entr" presetSubtype="0" fill="hold" grpId="0" nodeType="withEffect">
                                  <p:stCondLst>
                                    <p:cond delay="0"/>
                                  </p:stCondLst>
                                  <p:childTnLst>
                                    <p:set>
                                      <p:cBhvr>
                                        <p:cTn id="353" dur="1" fill="hold">
                                          <p:stCondLst>
                                            <p:cond delay="0"/>
                                          </p:stCondLst>
                                        </p:cTn>
                                        <p:tgtEl>
                                          <p:spTgt spid="83"/>
                                        </p:tgtEl>
                                        <p:attrNameLst>
                                          <p:attrName>style.visibility</p:attrName>
                                        </p:attrNameLst>
                                      </p:cBhvr>
                                      <p:to>
                                        <p:strVal val="visible"/>
                                      </p:to>
                                    </p:set>
                                    <p:animEffect transition="in" filter="fade">
                                      <p:cBhvr>
                                        <p:cTn id="354" dur="1000"/>
                                        <p:tgtEl>
                                          <p:spTgt spid="83"/>
                                        </p:tgtEl>
                                      </p:cBhvr>
                                    </p:animEffect>
                                    <p:anim calcmode="lin" valueType="num">
                                      <p:cBhvr>
                                        <p:cTn id="355" dur="1000" fill="hold"/>
                                        <p:tgtEl>
                                          <p:spTgt spid="83"/>
                                        </p:tgtEl>
                                        <p:attrNameLst>
                                          <p:attrName>ppt_x</p:attrName>
                                        </p:attrNameLst>
                                      </p:cBhvr>
                                      <p:tavLst>
                                        <p:tav tm="0">
                                          <p:val>
                                            <p:strVal val="#ppt_x"/>
                                          </p:val>
                                        </p:tav>
                                        <p:tav tm="100000">
                                          <p:val>
                                            <p:strVal val="#ppt_x"/>
                                          </p:val>
                                        </p:tav>
                                      </p:tavLst>
                                    </p:anim>
                                    <p:anim calcmode="lin" valueType="num">
                                      <p:cBhvr>
                                        <p:cTn id="356" dur="1000" fill="hold"/>
                                        <p:tgtEl>
                                          <p:spTgt spid="83"/>
                                        </p:tgtEl>
                                        <p:attrNameLst>
                                          <p:attrName>ppt_y</p:attrName>
                                        </p:attrNameLst>
                                      </p:cBhvr>
                                      <p:tavLst>
                                        <p:tav tm="0">
                                          <p:val>
                                            <p:strVal val="#ppt_y+.1"/>
                                          </p:val>
                                        </p:tav>
                                        <p:tav tm="100000">
                                          <p:val>
                                            <p:strVal val="#ppt_y"/>
                                          </p:val>
                                        </p:tav>
                                      </p:tavLst>
                                    </p:anim>
                                  </p:childTnLst>
                                </p:cTn>
                              </p:par>
                              <p:par>
                                <p:cTn id="357" presetID="42" presetClass="entr" presetSubtype="0" fill="hold" grpId="0" nodeType="withEffect">
                                  <p:stCondLst>
                                    <p:cond delay="0"/>
                                  </p:stCondLst>
                                  <p:childTnLst>
                                    <p:set>
                                      <p:cBhvr>
                                        <p:cTn id="358" dur="1" fill="hold">
                                          <p:stCondLst>
                                            <p:cond delay="0"/>
                                          </p:stCondLst>
                                        </p:cTn>
                                        <p:tgtEl>
                                          <p:spTgt spid="84"/>
                                        </p:tgtEl>
                                        <p:attrNameLst>
                                          <p:attrName>style.visibility</p:attrName>
                                        </p:attrNameLst>
                                      </p:cBhvr>
                                      <p:to>
                                        <p:strVal val="visible"/>
                                      </p:to>
                                    </p:set>
                                    <p:animEffect transition="in" filter="fade">
                                      <p:cBhvr>
                                        <p:cTn id="359" dur="1000"/>
                                        <p:tgtEl>
                                          <p:spTgt spid="84"/>
                                        </p:tgtEl>
                                      </p:cBhvr>
                                    </p:animEffect>
                                    <p:anim calcmode="lin" valueType="num">
                                      <p:cBhvr>
                                        <p:cTn id="360" dur="1000" fill="hold"/>
                                        <p:tgtEl>
                                          <p:spTgt spid="84"/>
                                        </p:tgtEl>
                                        <p:attrNameLst>
                                          <p:attrName>ppt_x</p:attrName>
                                        </p:attrNameLst>
                                      </p:cBhvr>
                                      <p:tavLst>
                                        <p:tav tm="0">
                                          <p:val>
                                            <p:strVal val="#ppt_x"/>
                                          </p:val>
                                        </p:tav>
                                        <p:tav tm="100000">
                                          <p:val>
                                            <p:strVal val="#ppt_x"/>
                                          </p:val>
                                        </p:tav>
                                      </p:tavLst>
                                    </p:anim>
                                    <p:anim calcmode="lin" valueType="num">
                                      <p:cBhvr>
                                        <p:cTn id="361" dur="1000" fill="hold"/>
                                        <p:tgtEl>
                                          <p:spTgt spid="84"/>
                                        </p:tgtEl>
                                        <p:attrNameLst>
                                          <p:attrName>ppt_y</p:attrName>
                                        </p:attrNameLst>
                                      </p:cBhvr>
                                      <p:tavLst>
                                        <p:tav tm="0">
                                          <p:val>
                                            <p:strVal val="#ppt_y+.1"/>
                                          </p:val>
                                        </p:tav>
                                        <p:tav tm="100000">
                                          <p:val>
                                            <p:strVal val="#ppt_y"/>
                                          </p:val>
                                        </p:tav>
                                      </p:tavLst>
                                    </p:anim>
                                  </p:childTnLst>
                                </p:cTn>
                              </p:par>
                              <p:par>
                                <p:cTn id="362" presetID="42" presetClass="entr" presetSubtype="0" fill="hold" grpId="0" nodeType="withEffect">
                                  <p:stCondLst>
                                    <p:cond delay="0"/>
                                  </p:stCondLst>
                                  <p:childTnLst>
                                    <p:set>
                                      <p:cBhvr>
                                        <p:cTn id="363" dur="1" fill="hold">
                                          <p:stCondLst>
                                            <p:cond delay="0"/>
                                          </p:stCondLst>
                                        </p:cTn>
                                        <p:tgtEl>
                                          <p:spTgt spid="85"/>
                                        </p:tgtEl>
                                        <p:attrNameLst>
                                          <p:attrName>style.visibility</p:attrName>
                                        </p:attrNameLst>
                                      </p:cBhvr>
                                      <p:to>
                                        <p:strVal val="visible"/>
                                      </p:to>
                                    </p:set>
                                    <p:animEffect transition="in" filter="fade">
                                      <p:cBhvr>
                                        <p:cTn id="364" dur="1000"/>
                                        <p:tgtEl>
                                          <p:spTgt spid="85"/>
                                        </p:tgtEl>
                                      </p:cBhvr>
                                    </p:animEffect>
                                    <p:anim calcmode="lin" valueType="num">
                                      <p:cBhvr>
                                        <p:cTn id="365" dur="1000" fill="hold"/>
                                        <p:tgtEl>
                                          <p:spTgt spid="85"/>
                                        </p:tgtEl>
                                        <p:attrNameLst>
                                          <p:attrName>ppt_x</p:attrName>
                                        </p:attrNameLst>
                                      </p:cBhvr>
                                      <p:tavLst>
                                        <p:tav tm="0">
                                          <p:val>
                                            <p:strVal val="#ppt_x"/>
                                          </p:val>
                                        </p:tav>
                                        <p:tav tm="100000">
                                          <p:val>
                                            <p:strVal val="#ppt_x"/>
                                          </p:val>
                                        </p:tav>
                                      </p:tavLst>
                                    </p:anim>
                                    <p:anim calcmode="lin" valueType="num">
                                      <p:cBhvr>
                                        <p:cTn id="366" dur="1000" fill="hold"/>
                                        <p:tgtEl>
                                          <p:spTgt spid="85"/>
                                        </p:tgtEl>
                                        <p:attrNameLst>
                                          <p:attrName>ppt_y</p:attrName>
                                        </p:attrNameLst>
                                      </p:cBhvr>
                                      <p:tavLst>
                                        <p:tav tm="0">
                                          <p:val>
                                            <p:strVal val="#ppt_y+.1"/>
                                          </p:val>
                                        </p:tav>
                                        <p:tav tm="100000">
                                          <p:val>
                                            <p:strVal val="#ppt_y"/>
                                          </p:val>
                                        </p:tav>
                                      </p:tavLst>
                                    </p:anim>
                                  </p:childTnLst>
                                </p:cTn>
                              </p:par>
                              <p:par>
                                <p:cTn id="367" presetID="42" presetClass="entr" presetSubtype="0" fill="hold" grpId="0" nodeType="withEffect">
                                  <p:stCondLst>
                                    <p:cond delay="0"/>
                                  </p:stCondLst>
                                  <p:childTnLst>
                                    <p:set>
                                      <p:cBhvr>
                                        <p:cTn id="368" dur="1" fill="hold">
                                          <p:stCondLst>
                                            <p:cond delay="0"/>
                                          </p:stCondLst>
                                        </p:cTn>
                                        <p:tgtEl>
                                          <p:spTgt spid="86"/>
                                        </p:tgtEl>
                                        <p:attrNameLst>
                                          <p:attrName>style.visibility</p:attrName>
                                        </p:attrNameLst>
                                      </p:cBhvr>
                                      <p:to>
                                        <p:strVal val="visible"/>
                                      </p:to>
                                    </p:set>
                                    <p:animEffect transition="in" filter="fade">
                                      <p:cBhvr>
                                        <p:cTn id="369" dur="1000"/>
                                        <p:tgtEl>
                                          <p:spTgt spid="86"/>
                                        </p:tgtEl>
                                      </p:cBhvr>
                                    </p:animEffect>
                                    <p:anim calcmode="lin" valueType="num">
                                      <p:cBhvr>
                                        <p:cTn id="370" dur="1000" fill="hold"/>
                                        <p:tgtEl>
                                          <p:spTgt spid="86"/>
                                        </p:tgtEl>
                                        <p:attrNameLst>
                                          <p:attrName>ppt_x</p:attrName>
                                        </p:attrNameLst>
                                      </p:cBhvr>
                                      <p:tavLst>
                                        <p:tav tm="0">
                                          <p:val>
                                            <p:strVal val="#ppt_x"/>
                                          </p:val>
                                        </p:tav>
                                        <p:tav tm="100000">
                                          <p:val>
                                            <p:strVal val="#ppt_x"/>
                                          </p:val>
                                        </p:tav>
                                      </p:tavLst>
                                    </p:anim>
                                    <p:anim calcmode="lin" valueType="num">
                                      <p:cBhvr>
                                        <p:cTn id="371" dur="1000" fill="hold"/>
                                        <p:tgtEl>
                                          <p:spTgt spid="86"/>
                                        </p:tgtEl>
                                        <p:attrNameLst>
                                          <p:attrName>ppt_y</p:attrName>
                                        </p:attrNameLst>
                                      </p:cBhvr>
                                      <p:tavLst>
                                        <p:tav tm="0">
                                          <p:val>
                                            <p:strVal val="#ppt_y+.1"/>
                                          </p:val>
                                        </p:tav>
                                        <p:tav tm="100000">
                                          <p:val>
                                            <p:strVal val="#ppt_y"/>
                                          </p:val>
                                        </p:tav>
                                      </p:tavLst>
                                    </p:anim>
                                  </p:childTnLst>
                                </p:cTn>
                              </p:par>
                              <p:par>
                                <p:cTn id="372" presetID="42" presetClass="entr" presetSubtype="0" fill="hold" grpId="0" nodeType="withEffect">
                                  <p:stCondLst>
                                    <p:cond delay="0"/>
                                  </p:stCondLst>
                                  <p:childTnLst>
                                    <p:set>
                                      <p:cBhvr>
                                        <p:cTn id="373" dur="1" fill="hold">
                                          <p:stCondLst>
                                            <p:cond delay="0"/>
                                          </p:stCondLst>
                                        </p:cTn>
                                        <p:tgtEl>
                                          <p:spTgt spid="87"/>
                                        </p:tgtEl>
                                        <p:attrNameLst>
                                          <p:attrName>style.visibility</p:attrName>
                                        </p:attrNameLst>
                                      </p:cBhvr>
                                      <p:to>
                                        <p:strVal val="visible"/>
                                      </p:to>
                                    </p:set>
                                    <p:animEffect transition="in" filter="fade">
                                      <p:cBhvr>
                                        <p:cTn id="374" dur="1000"/>
                                        <p:tgtEl>
                                          <p:spTgt spid="87"/>
                                        </p:tgtEl>
                                      </p:cBhvr>
                                    </p:animEffect>
                                    <p:anim calcmode="lin" valueType="num">
                                      <p:cBhvr>
                                        <p:cTn id="375" dur="1000" fill="hold"/>
                                        <p:tgtEl>
                                          <p:spTgt spid="87"/>
                                        </p:tgtEl>
                                        <p:attrNameLst>
                                          <p:attrName>ppt_x</p:attrName>
                                        </p:attrNameLst>
                                      </p:cBhvr>
                                      <p:tavLst>
                                        <p:tav tm="0">
                                          <p:val>
                                            <p:strVal val="#ppt_x"/>
                                          </p:val>
                                        </p:tav>
                                        <p:tav tm="100000">
                                          <p:val>
                                            <p:strVal val="#ppt_x"/>
                                          </p:val>
                                        </p:tav>
                                      </p:tavLst>
                                    </p:anim>
                                    <p:anim calcmode="lin" valueType="num">
                                      <p:cBhvr>
                                        <p:cTn id="376" dur="1000" fill="hold"/>
                                        <p:tgtEl>
                                          <p:spTgt spid="87"/>
                                        </p:tgtEl>
                                        <p:attrNameLst>
                                          <p:attrName>ppt_y</p:attrName>
                                        </p:attrNameLst>
                                      </p:cBhvr>
                                      <p:tavLst>
                                        <p:tav tm="0">
                                          <p:val>
                                            <p:strVal val="#ppt_y+.1"/>
                                          </p:val>
                                        </p:tav>
                                        <p:tav tm="100000">
                                          <p:val>
                                            <p:strVal val="#ppt_y"/>
                                          </p:val>
                                        </p:tav>
                                      </p:tavLst>
                                    </p:anim>
                                  </p:childTnLst>
                                </p:cTn>
                              </p:par>
                              <p:par>
                                <p:cTn id="377" presetID="42" presetClass="entr" presetSubtype="0" fill="hold" grpId="0" nodeType="withEffect">
                                  <p:stCondLst>
                                    <p:cond delay="0"/>
                                  </p:stCondLst>
                                  <p:childTnLst>
                                    <p:set>
                                      <p:cBhvr>
                                        <p:cTn id="378" dur="1" fill="hold">
                                          <p:stCondLst>
                                            <p:cond delay="0"/>
                                          </p:stCondLst>
                                        </p:cTn>
                                        <p:tgtEl>
                                          <p:spTgt spid="88"/>
                                        </p:tgtEl>
                                        <p:attrNameLst>
                                          <p:attrName>style.visibility</p:attrName>
                                        </p:attrNameLst>
                                      </p:cBhvr>
                                      <p:to>
                                        <p:strVal val="visible"/>
                                      </p:to>
                                    </p:set>
                                    <p:animEffect transition="in" filter="fade">
                                      <p:cBhvr>
                                        <p:cTn id="379" dur="1000"/>
                                        <p:tgtEl>
                                          <p:spTgt spid="88"/>
                                        </p:tgtEl>
                                      </p:cBhvr>
                                    </p:animEffect>
                                    <p:anim calcmode="lin" valueType="num">
                                      <p:cBhvr>
                                        <p:cTn id="380" dur="1000" fill="hold"/>
                                        <p:tgtEl>
                                          <p:spTgt spid="88"/>
                                        </p:tgtEl>
                                        <p:attrNameLst>
                                          <p:attrName>ppt_x</p:attrName>
                                        </p:attrNameLst>
                                      </p:cBhvr>
                                      <p:tavLst>
                                        <p:tav tm="0">
                                          <p:val>
                                            <p:strVal val="#ppt_x"/>
                                          </p:val>
                                        </p:tav>
                                        <p:tav tm="100000">
                                          <p:val>
                                            <p:strVal val="#ppt_x"/>
                                          </p:val>
                                        </p:tav>
                                      </p:tavLst>
                                    </p:anim>
                                    <p:anim calcmode="lin" valueType="num">
                                      <p:cBhvr>
                                        <p:cTn id="381" dur="1000" fill="hold"/>
                                        <p:tgtEl>
                                          <p:spTgt spid="88"/>
                                        </p:tgtEl>
                                        <p:attrNameLst>
                                          <p:attrName>ppt_y</p:attrName>
                                        </p:attrNameLst>
                                      </p:cBhvr>
                                      <p:tavLst>
                                        <p:tav tm="0">
                                          <p:val>
                                            <p:strVal val="#ppt_y+.1"/>
                                          </p:val>
                                        </p:tav>
                                        <p:tav tm="100000">
                                          <p:val>
                                            <p:strVal val="#ppt_y"/>
                                          </p:val>
                                        </p:tav>
                                      </p:tavLst>
                                    </p:anim>
                                  </p:childTnLst>
                                </p:cTn>
                              </p:par>
                              <p:par>
                                <p:cTn id="382" presetID="42" presetClass="entr" presetSubtype="0" fill="hold" grpId="0" nodeType="withEffect">
                                  <p:stCondLst>
                                    <p:cond delay="0"/>
                                  </p:stCondLst>
                                  <p:childTnLst>
                                    <p:set>
                                      <p:cBhvr>
                                        <p:cTn id="383" dur="1" fill="hold">
                                          <p:stCondLst>
                                            <p:cond delay="0"/>
                                          </p:stCondLst>
                                        </p:cTn>
                                        <p:tgtEl>
                                          <p:spTgt spid="89"/>
                                        </p:tgtEl>
                                        <p:attrNameLst>
                                          <p:attrName>style.visibility</p:attrName>
                                        </p:attrNameLst>
                                      </p:cBhvr>
                                      <p:to>
                                        <p:strVal val="visible"/>
                                      </p:to>
                                    </p:set>
                                    <p:animEffect transition="in" filter="fade">
                                      <p:cBhvr>
                                        <p:cTn id="384" dur="1000"/>
                                        <p:tgtEl>
                                          <p:spTgt spid="89"/>
                                        </p:tgtEl>
                                      </p:cBhvr>
                                    </p:animEffect>
                                    <p:anim calcmode="lin" valueType="num">
                                      <p:cBhvr>
                                        <p:cTn id="385" dur="1000" fill="hold"/>
                                        <p:tgtEl>
                                          <p:spTgt spid="89"/>
                                        </p:tgtEl>
                                        <p:attrNameLst>
                                          <p:attrName>ppt_x</p:attrName>
                                        </p:attrNameLst>
                                      </p:cBhvr>
                                      <p:tavLst>
                                        <p:tav tm="0">
                                          <p:val>
                                            <p:strVal val="#ppt_x"/>
                                          </p:val>
                                        </p:tav>
                                        <p:tav tm="100000">
                                          <p:val>
                                            <p:strVal val="#ppt_x"/>
                                          </p:val>
                                        </p:tav>
                                      </p:tavLst>
                                    </p:anim>
                                    <p:anim calcmode="lin" valueType="num">
                                      <p:cBhvr>
                                        <p:cTn id="386" dur="1000" fill="hold"/>
                                        <p:tgtEl>
                                          <p:spTgt spid="89"/>
                                        </p:tgtEl>
                                        <p:attrNameLst>
                                          <p:attrName>ppt_y</p:attrName>
                                        </p:attrNameLst>
                                      </p:cBhvr>
                                      <p:tavLst>
                                        <p:tav tm="0">
                                          <p:val>
                                            <p:strVal val="#ppt_y+.1"/>
                                          </p:val>
                                        </p:tav>
                                        <p:tav tm="100000">
                                          <p:val>
                                            <p:strVal val="#ppt_y"/>
                                          </p:val>
                                        </p:tav>
                                      </p:tavLst>
                                    </p:anim>
                                  </p:childTnLst>
                                </p:cTn>
                              </p:par>
                              <p:par>
                                <p:cTn id="387" presetID="42" presetClass="entr" presetSubtype="0" fill="hold" grpId="0" nodeType="withEffect">
                                  <p:stCondLst>
                                    <p:cond delay="0"/>
                                  </p:stCondLst>
                                  <p:childTnLst>
                                    <p:set>
                                      <p:cBhvr>
                                        <p:cTn id="388" dur="1" fill="hold">
                                          <p:stCondLst>
                                            <p:cond delay="0"/>
                                          </p:stCondLst>
                                        </p:cTn>
                                        <p:tgtEl>
                                          <p:spTgt spid="90"/>
                                        </p:tgtEl>
                                        <p:attrNameLst>
                                          <p:attrName>style.visibility</p:attrName>
                                        </p:attrNameLst>
                                      </p:cBhvr>
                                      <p:to>
                                        <p:strVal val="visible"/>
                                      </p:to>
                                    </p:set>
                                    <p:animEffect transition="in" filter="fade">
                                      <p:cBhvr>
                                        <p:cTn id="389" dur="1000"/>
                                        <p:tgtEl>
                                          <p:spTgt spid="90"/>
                                        </p:tgtEl>
                                      </p:cBhvr>
                                    </p:animEffect>
                                    <p:anim calcmode="lin" valueType="num">
                                      <p:cBhvr>
                                        <p:cTn id="390" dur="1000" fill="hold"/>
                                        <p:tgtEl>
                                          <p:spTgt spid="90"/>
                                        </p:tgtEl>
                                        <p:attrNameLst>
                                          <p:attrName>ppt_x</p:attrName>
                                        </p:attrNameLst>
                                      </p:cBhvr>
                                      <p:tavLst>
                                        <p:tav tm="0">
                                          <p:val>
                                            <p:strVal val="#ppt_x"/>
                                          </p:val>
                                        </p:tav>
                                        <p:tav tm="100000">
                                          <p:val>
                                            <p:strVal val="#ppt_x"/>
                                          </p:val>
                                        </p:tav>
                                      </p:tavLst>
                                    </p:anim>
                                    <p:anim calcmode="lin" valueType="num">
                                      <p:cBhvr>
                                        <p:cTn id="391" dur="1000" fill="hold"/>
                                        <p:tgtEl>
                                          <p:spTgt spid="90"/>
                                        </p:tgtEl>
                                        <p:attrNameLst>
                                          <p:attrName>ppt_y</p:attrName>
                                        </p:attrNameLst>
                                      </p:cBhvr>
                                      <p:tavLst>
                                        <p:tav tm="0">
                                          <p:val>
                                            <p:strVal val="#ppt_y+.1"/>
                                          </p:val>
                                        </p:tav>
                                        <p:tav tm="100000">
                                          <p:val>
                                            <p:strVal val="#ppt_y"/>
                                          </p:val>
                                        </p:tav>
                                      </p:tavLst>
                                    </p:anim>
                                  </p:childTnLst>
                                </p:cTn>
                              </p:par>
                              <p:par>
                                <p:cTn id="392" presetID="42" presetClass="entr" presetSubtype="0" fill="hold" grpId="0" nodeType="withEffect">
                                  <p:stCondLst>
                                    <p:cond delay="0"/>
                                  </p:stCondLst>
                                  <p:childTnLst>
                                    <p:set>
                                      <p:cBhvr>
                                        <p:cTn id="393" dur="1" fill="hold">
                                          <p:stCondLst>
                                            <p:cond delay="0"/>
                                          </p:stCondLst>
                                        </p:cTn>
                                        <p:tgtEl>
                                          <p:spTgt spid="91"/>
                                        </p:tgtEl>
                                        <p:attrNameLst>
                                          <p:attrName>style.visibility</p:attrName>
                                        </p:attrNameLst>
                                      </p:cBhvr>
                                      <p:to>
                                        <p:strVal val="visible"/>
                                      </p:to>
                                    </p:set>
                                    <p:animEffect transition="in" filter="fade">
                                      <p:cBhvr>
                                        <p:cTn id="394" dur="1000"/>
                                        <p:tgtEl>
                                          <p:spTgt spid="91"/>
                                        </p:tgtEl>
                                      </p:cBhvr>
                                    </p:animEffect>
                                    <p:anim calcmode="lin" valueType="num">
                                      <p:cBhvr>
                                        <p:cTn id="395" dur="1000" fill="hold"/>
                                        <p:tgtEl>
                                          <p:spTgt spid="91"/>
                                        </p:tgtEl>
                                        <p:attrNameLst>
                                          <p:attrName>ppt_x</p:attrName>
                                        </p:attrNameLst>
                                      </p:cBhvr>
                                      <p:tavLst>
                                        <p:tav tm="0">
                                          <p:val>
                                            <p:strVal val="#ppt_x"/>
                                          </p:val>
                                        </p:tav>
                                        <p:tav tm="100000">
                                          <p:val>
                                            <p:strVal val="#ppt_x"/>
                                          </p:val>
                                        </p:tav>
                                      </p:tavLst>
                                    </p:anim>
                                    <p:anim calcmode="lin" valueType="num">
                                      <p:cBhvr>
                                        <p:cTn id="396" dur="1000" fill="hold"/>
                                        <p:tgtEl>
                                          <p:spTgt spid="91"/>
                                        </p:tgtEl>
                                        <p:attrNameLst>
                                          <p:attrName>ppt_y</p:attrName>
                                        </p:attrNameLst>
                                      </p:cBhvr>
                                      <p:tavLst>
                                        <p:tav tm="0">
                                          <p:val>
                                            <p:strVal val="#ppt_y+.1"/>
                                          </p:val>
                                        </p:tav>
                                        <p:tav tm="100000">
                                          <p:val>
                                            <p:strVal val="#ppt_y"/>
                                          </p:val>
                                        </p:tav>
                                      </p:tavLst>
                                    </p:anim>
                                  </p:childTnLst>
                                </p:cTn>
                              </p:par>
                              <p:par>
                                <p:cTn id="397" presetID="42" presetClass="entr" presetSubtype="0" fill="hold" grpId="0" nodeType="withEffect">
                                  <p:stCondLst>
                                    <p:cond delay="0"/>
                                  </p:stCondLst>
                                  <p:childTnLst>
                                    <p:set>
                                      <p:cBhvr>
                                        <p:cTn id="398" dur="1" fill="hold">
                                          <p:stCondLst>
                                            <p:cond delay="0"/>
                                          </p:stCondLst>
                                        </p:cTn>
                                        <p:tgtEl>
                                          <p:spTgt spid="92"/>
                                        </p:tgtEl>
                                        <p:attrNameLst>
                                          <p:attrName>style.visibility</p:attrName>
                                        </p:attrNameLst>
                                      </p:cBhvr>
                                      <p:to>
                                        <p:strVal val="visible"/>
                                      </p:to>
                                    </p:set>
                                    <p:animEffect transition="in" filter="fade">
                                      <p:cBhvr>
                                        <p:cTn id="399" dur="1000"/>
                                        <p:tgtEl>
                                          <p:spTgt spid="92"/>
                                        </p:tgtEl>
                                      </p:cBhvr>
                                    </p:animEffect>
                                    <p:anim calcmode="lin" valueType="num">
                                      <p:cBhvr>
                                        <p:cTn id="400" dur="1000" fill="hold"/>
                                        <p:tgtEl>
                                          <p:spTgt spid="92"/>
                                        </p:tgtEl>
                                        <p:attrNameLst>
                                          <p:attrName>ppt_x</p:attrName>
                                        </p:attrNameLst>
                                      </p:cBhvr>
                                      <p:tavLst>
                                        <p:tav tm="0">
                                          <p:val>
                                            <p:strVal val="#ppt_x"/>
                                          </p:val>
                                        </p:tav>
                                        <p:tav tm="100000">
                                          <p:val>
                                            <p:strVal val="#ppt_x"/>
                                          </p:val>
                                        </p:tav>
                                      </p:tavLst>
                                    </p:anim>
                                    <p:anim calcmode="lin" valueType="num">
                                      <p:cBhvr>
                                        <p:cTn id="401" dur="1000" fill="hold"/>
                                        <p:tgtEl>
                                          <p:spTgt spid="92"/>
                                        </p:tgtEl>
                                        <p:attrNameLst>
                                          <p:attrName>ppt_y</p:attrName>
                                        </p:attrNameLst>
                                      </p:cBhvr>
                                      <p:tavLst>
                                        <p:tav tm="0">
                                          <p:val>
                                            <p:strVal val="#ppt_y+.1"/>
                                          </p:val>
                                        </p:tav>
                                        <p:tav tm="100000">
                                          <p:val>
                                            <p:strVal val="#ppt_y"/>
                                          </p:val>
                                        </p:tav>
                                      </p:tavLst>
                                    </p:anim>
                                  </p:childTnLst>
                                </p:cTn>
                              </p:par>
                              <p:par>
                                <p:cTn id="402" presetID="42" presetClass="entr" presetSubtype="0" fill="hold" grpId="0" nodeType="withEffect">
                                  <p:stCondLst>
                                    <p:cond delay="0"/>
                                  </p:stCondLst>
                                  <p:childTnLst>
                                    <p:set>
                                      <p:cBhvr>
                                        <p:cTn id="403" dur="1" fill="hold">
                                          <p:stCondLst>
                                            <p:cond delay="0"/>
                                          </p:stCondLst>
                                        </p:cTn>
                                        <p:tgtEl>
                                          <p:spTgt spid="93"/>
                                        </p:tgtEl>
                                        <p:attrNameLst>
                                          <p:attrName>style.visibility</p:attrName>
                                        </p:attrNameLst>
                                      </p:cBhvr>
                                      <p:to>
                                        <p:strVal val="visible"/>
                                      </p:to>
                                    </p:set>
                                    <p:animEffect transition="in" filter="fade">
                                      <p:cBhvr>
                                        <p:cTn id="404" dur="1000"/>
                                        <p:tgtEl>
                                          <p:spTgt spid="93"/>
                                        </p:tgtEl>
                                      </p:cBhvr>
                                    </p:animEffect>
                                    <p:anim calcmode="lin" valueType="num">
                                      <p:cBhvr>
                                        <p:cTn id="405" dur="1000" fill="hold"/>
                                        <p:tgtEl>
                                          <p:spTgt spid="93"/>
                                        </p:tgtEl>
                                        <p:attrNameLst>
                                          <p:attrName>ppt_x</p:attrName>
                                        </p:attrNameLst>
                                      </p:cBhvr>
                                      <p:tavLst>
                                        <p:tav tm="0">
                                          <p:val>
                                            <p:strVal val="#ppt_x"/>
                                          </p:val>
                                        </p:tav>
                                        <p:tav tm="100000">
                                          <p:val>
                                            <p:strVal val="#ppt_x"/>
                                          </p:val>
                                        </p:tav>
                                      </p:tavLst>
                                    </p:anim>
                                    <p:anim calcmode="lin" valueType="num">
                                      <p:cBhvr>
                                        <p:cTn id="406" dur="1000" fill="hold"/>
                                        <p:tgtEl>
                                          <p:spTgt spid="93"/>
                                        </p:tgtEl>
                                        <p:attrNameLst>
                                          <p:attrName>ppt_y</p:attrName>
                                        </p:attrNameLst>
                                      </p:cBhvr>
                                      <p:tavLst>
                                        <p:tav tm="0">
                                          <p:val>
                                            <p:strVal val="#ppt_y+.1"/>
                                          </p:val>
                                        </p:tav>
                                        <p:tav tm="100000">
                                          <p:val>
                                            <p:strVal val="#ppt_y"/>
                                          </p:val>
                                        </p:tav>
                                      </p:tavLst>
                                    </p:anim>
                                  </p:childTnLst>
                                </p:cTn>
                              </p:par>
                              <p:par>
                                <p:cTn id="407" presetID="42" presetClass="entr" presetSubtype="0" fill="hold" grpId="0" nodeType="withEffect">
                                  <p:stCondLst>
                                    <p:cond delay="0"/>
                                  </p:stCondLst>
                                  <p:childTnLst>
                                    <p:set>
                                      <p:cBhvr>
                                        <p:cTn id="408" dur="1" fill="hold">
                                          <p:stCondLst>
                                            <p:cond delay="0"/>
                                          </p:stCondLst>
                                        </p:cTn>
                                        <p:tgtEl>
                                          <p:spTgt spid="94"/>
                                        </p:tgtEl>
                                        <p:attrNameLst>
                                          <p:attrName>style.visibility</p:attrName>
                                        </p:attrNameLst>
                                      </p:cBhvr>
                                      <p:to>
                                        <p:strVal val="visible"/>
                                      </p:to>
                                    </p:set>
                                    <p:animEffect transition="in" filter="fade">
                                      <p:cBhvr>
                                        <p:cTn id="409" dur="1000"/>
                                        <p:tgtEl>
                                          <p:spTgt spid="94"/>
                                        </p:tgtEl>
                                      </p:cBhvr>
                                    </p:animEffect>
                                    <p:anim calcmode="lin" valueType="num">
                                      <p:cBhvr>
                                        <p:cTn id="410" dur="1000" fill="hold"/>
                                        <p:tgtEl>
                                          <p:spTgt spid="94"/>
                                        </p:tgtEl>
                                        <p:attrNameLst>
                                          <p:attrName>ppt_x</p:attrName>
                                        </p:attrNameLst>
                                      </p:cBhvr>
                                      <p:tavLst>
                                        <p:tav tm="0">
                                          <p:val>
                                            <p:strVal val="#ppt_x"/>
                                          </p:val>
                                        </p:tav>
                                        <p:tav tm="100000">
                                          <p:val>
                                            <p:strVal val="#ppt_x"/>
                                          </p:val>
                                        </p:tav>
                                      </p:tavLst>
                                    </p:anim>
                                    <p:anim calcmode="lin" valueType="num">
                                      <p:cBhvr>
                                        <p:cTn id="411" dur="1000" fill="hold"/>
                                        <p:tgtEl>
                                          <p:spTgt spid="94"/>
                                        </p:tgtEl>
                                        <p:attrNameLst>
                                          <p:attrName>ppt_y</p:attrName>
                                        </p:attrNameLst>
                                      </p:cBhvr>
                                      <p:tavLst>
                                        <p:tav tm="0">
                                          <p:val>
                                            <p:strVal val="#ppt_y+.1"/>
                                          </p:val>
                                        </p:tav>
                                        <p:tav tm="100000">
                                          <p:val>
                                            <p:strVal val="#ppt_y"/>
                                          </p:val>
                                        </p:tav>
                                      </p:tavLst>
                                    </p:anim>
                                  </p:childTnLst>
                                </p:cTn>
                              </p:par>
                              <p:par>
                                <p:cTn id="412" presetID="42" presetClass="entr" presetSubtype="0" fill="hold" grpId="0" nodeType="withEffect">
                                  <p:stCondLst>
                                    <p:cond delay="0"/>
                                  </p:stCondLst>
                                  <p:childTnLst>
                                    <p:set>
                                      <p:cBhvr>
                                        <p:cTn id="413" dur="1" fill="hold">
                                          <p:stCondLst>
                                            <p:cond delay="0"/>
                                          </p:stCondLst>
                                        </p:cTn>
                                        <p:tgtEl>
                                          <p:spTgt spid="95"/>
                                        </p:tgtEl>
                                        <p:attrNameLst>
                                          <p:attrName>style.visibility</p:attrName>
                                        </p:attrNameLst>
                                      </p:cBhvr>
                                      <p:to>
                                        <p:strVal val="visible"/>
                                      </p:to>
                                    </p:set>
                                    <p:animEffect transition="in" filter="fade">
                                      <p:cBhvr>
                                        <p:cTn id="414" dur="1000"/>
                                        <p:tgtEl>
                                          <p:spTgt spid="95"/>
                                        </p:tgtEl>
                                      </p:cBhvr>
                                    </p:animEffect>
                                    <p:anim calcmode="lin" valueType="num">
                                      <p:cBhvr>
                                        <p:cTn id="415" dur="1000" fill="hold"/>
                                        <p:tgtEl>
                                          <p:spTgt spid="95"/>
                                        </p:tgtEl>
                                        <p:attrNameLst>
                                          <p:attrName>ppt_x</p:attrName>
                                        </p:attrNameLst>
                                      </p:cBhvr>
                                      <p:tavLst>
                                        <p:tav tm="0">
                                          <p:val>
                                            <p:strVal val="#ppt_x"/>
                                          </p:val>
                                        </p:tav>
                                        <p:tav tm="100000">
                                          <p:val>
                                            <p:strVal val="#ppt_x"/>
                                          </p:val>
                                        </p:tav>
                                      </p:tavLst>
                                    </p:anim>
                                    <p:anim calcmode="lin" valueType="num">
                                      <p:cBhvr>
                                        <p:cTn id="416" dur="1000" fill="hold"/>
                                        <p:tgtEl>
                                          <p:spTgt spid="95"/>
                                        </p:tgtEl>
                                        <p:attrNameLst>
                                          <p:attrName>ppt_y</p:attrName>
                                        </p:attrNameLst>
                                      </p:cBhvr>
                                      <p:tavLst>
                                        <p:tav tm="0">
                                          <p:val>
                                            <p:strVal val="#ppt_y+.1"/>
                                          </p:val>
                                        </p:tav>
                                        <p:tav tm="100000">
                                          <p:val>
                                            <p:strVal val="#ppt_y"/>
                                          </p:val>
                                        </p:tav>
                                      </p:tavLst>
                                    </p:anim>
                                  </p:childTnLst>
                                </p:cTn>
                              </p:par>
                              <p:par>
                                <p:cTn id="417" presetID="42" presetClass="entr" presetSubtype="0" fill="hold" grpId="0" nodeType="withEffect">
                                  <p:stCondLst>
                                    <p:cond delay="0"/>
                                  </p:stCondLst>
                                  <p:childTnLst>
                                    <p:set>
                                      <p:cBhvr>
                                        <p:cTn id="418" dur="1" fill="hold">
                                          <p:stCondLst>
                                            <p:cond delay="0"/>
                                          </p:stCondLst>
                                        </p:cTn>
                                        <p:tgtEl>
                                          <p:spTgt spid="96"/>
                                        </p:tgtEl>
                                        <p:attrNameLst>
                                          <p:attrName>style.visibility</p:attrName>
                                        </p:attrNameLst>
                                      </p:cBhvr>
                                      <p:to>
                                        <p:strVal val="visible"/>
                                      </p:to>
                                    </p:set>
                                    <p:animEffect transition="in" filter="fade">
                                      <p:cBhvr>
                                        <p:cTn id="419" dur="1000"/>
                                        <p:tgtEl>
                                          <p:spTgt spid="96"/>
                                        </p:tgtEl>
                                      </p:cBhvr>
                                    </p:animEffect>
                                    <p:anim calcmode="lin" valueType="num">
                                      <p:cBhvr>
                                        <p:cTn id="420" dur="1000" fill="hold"/>
                                        <p:tgtEl>
                                          <p:spTgt spid="96"/>
                                        </p:tgtEl>
                                        <p:attrNameLst>
                                          <p:attrName>ppt_x</p:attrName>
                                        </p:attrNameLst>
                                      </p:cBhvr>
                                      <p:tavLst>
                                        <p:tav tm="0">
                                          <p:val>
                                            <p:strVal val="#ppt_x"/>
                                          </p:val>
                                        </p:tav>
                                        <p:tav tm="100000">
                                          <p:val>
                                            <p:strVal val="#ppt_x"/>
                                          </p:val>
                                        </p:tav>
                                      </p:tavLst>
                                    </p:anim>
                                    <p:anim calcmode="lin" valueType="num">
                                      <p:cBhvr>
                                        <p:cTn id="421" dur="1000" fill="hold"/>
                                        <p:tgtEl>
                                          <p:spTgt spid="96"/>
                                        </p:tgtEl>
                                        <p:attrNameLst>
                                          <p:attrName>ppt_y</p:attrName>
                                        </p:attrNameLst>
                                      </p:cBhvr>
                                      <p:tavLst>
                                        <p:tav tm="0">
                                          <p:val>
                                            <p:strVal val="#ppt_y+.1"/>
                                          </p:val>
                                        </p:tav>
                                        <p:tav tm="100000">
                                          <p:val>
                                            <p:strVal val="#ppt_y"/>
                                          </p:val>
                                        </p:tav>
                                      </p:tavLst>
                                    </p:anim>
                                  </p:childTnLst>
                                </p:cTn>
                              </p:par>
                              <p:par>
                                <p:cTn id="422" presetID="42" presetClass="entr" presetSubtype="0" fill="hold" grpId="0" nodeType="withEffect">
                                  <p:stCondLst>
                                    <p:cond delay="0"/>
                                  </p:stCondLst>
                                  <p:childTnLst>
                                    <p:set>
                                      <p:cBhvr>
                                        <p:cTn id="423" dur="1" fill="hold">
                                          <p:stCondLst>
                                            <p:cond delay="0"/>
                                          </p:stCondLst>
                                        </p:cTn>
                                        <p:tgtEl>
                                          <p:spTgt spid="97"/>
                                        </p:tgtEl>
                                        <p:attrNameLst>
                                          <p:attrName>style.visibility</p:attrName>
                                        </p:attrNameLst>
                                      </p:cBhvr>
                                      <p:to>
                                        <p:strVal val="visible"/>
                                      </p:to>
                                    </p:set>
                                    <p:animEffect transition="in" filter="fade">
                                      <p:cBhvr>
                                        <p:cTn id="424" dur="1000"/>
                                        <p:tgtEl>
                                          <p:spTgt spid="97"/>
                                        </p:tgtEl>
                                      </p:cBhvr>
                                    </p:animEffect>
                                    <p:anim calcmode="lin" valueType="num">
                                      <p:cBhvr>
                                        <p:cTn id="425" dur="1000" fill="hold"/>
                                        <p:tgtEl>
                                          <p:spTgt spid="97"/>
                                        </p:tgtEl>
                                        <p:attrNameLst>
                                          <p:attrName>ppt_x</p:attrName>
                                        </p:attrNameLst>
                                      </p:cBhvr>
                                      <p:tavLst>
                                        <p:tav tm="0">
                                          <p:val>
                                            <p:strVal val="#ppt_x"/>
                                          </p:val>
                                        </p:tav>
                                        <p:tav tm="100000">
                                          <p:val>
                                            <p:strVal val="#ppt_x"/>
                                          </p:val>
                                        </p:tav>
                                      </p:tavLst>
                                    </p:anim>
                                    <p:anim calcmode="lin" valueType="num">
                                      <p:cBhvr>
                                        <p:cTn id="426" dur="1000" fill="hold"/>
                                        <p:tgtEl>
                                          <p:spTgt spid="97"/>
                                        </p:tgtEl>
                                        <p:attrNameLst>
                                          <p:attrName>ppt_y</p:attrName>
                                        </p:attrNameLst>
                                      </p:cBhvr>
                                      <p:tavLst>
                                        <p:tav tm="0">
                                          <p:val>
                                            <p:strVal val="#ppt_y+.1"/>
                                          </p:val>
                                        </p:tav>
                                        <p:tav tm="100000">
                                          <p:val>
                                            <p:strVal val="#ppt_y"/>
                                          </p:val>
                                        </p:tav>
                                      </p:tavLst>
                                    </p:anim>
                                  </p:childTnLst>
                                </p:cTn>
                              </p:par>
                              <p:par>
                                <p:cTn id="427" presetID="42" presetClass="entr" presetSubtype="0" fill="hold" grpId="0" nodeType="withEffect">
                                  <p:stCondLst>
                                    <p:cond delay="0"/>
                                  </p:stCondLst>
                                  <p:childTnLst>
                                    <p:set>
                                      <p:cBhvr>
                                        <p:cTn id="428" dur="1" fill="hold">
                                          <p:stCondLst>
                                            <p:cond delay="0"/>
                                          </p:stCondLst>
                                        </p:cTn>
                                        <p:tgtEl>
                                          <p:spTgt spid="98"/>
                                        </p:tgtEl>
                                        <p:attrNameLst>
                                          <p:attrName>style.visibility</p:attrName>
                                        </p:attrNameLst>
                                      </p:cBhvr>
                                      <p:to>
                                        <p:strVal val="visible"/>
                                      </p:to>
                                    </p:set>
                                    <p:animEffect transition="in" filter="fade">
                                      <p:cBhvr>
                                        <p:cTn id="429" dur="1000"/>
                                        <p:tgtEl>
                                          <p:spTgt spid="98"/>
                                        </p:tgtEl>
                                      </p:cBhvr>
                                    </p:animEffect>
                                    <p:anim calcmode="lin" valueType="num">
                                      <p:cBhvr>
                                        <p:cTn id="430" dur="1000" fill="hold"/>
                                        <p:tgtEl>
                                          <p:spTgt spid="98"/>
                                        </p:tgtEl>
                                        <p:attrNameLst>
                                          <p:attrName>ppt_x</p:attrName>
                                        </p:attrNameLst>
                                      </p:cBhvr>
                                      <p:tavLst>
                                        <p:tav tm="0">
                                          <p:val>
                                            <p:strVal val="#ppt_x"/>
                                          </p:val>
                                        </p:tav>
                                        <p:tav tm="100000">
                                          <p:val>
                                            <p:strVal val="#ppt_x"/>
                                          </p:val>
                                        </p:tav>
                                      </p:tavLst>
                                    </p:anim>
                                    <p:anim calcmode="lin" valueType="num">
                                      <p:cBhvr>
                                        <p:cTn id="431" dur="1000" fill="hold"/>
                                        <p:tgtEl>
                                          <p:spTgt spid="98"/>
                                        </p:tgtEl>
                                        <p:attrNameLst>
                                          <p:attrName>ppt_y</p:attrName>
                                        </p:attrNameLst>
                                      </p:cBhvr>
                                      <p:tavLst>
                                        <p:tav tm="0">
                                          <p:val>
                                            <p:strVal val="#ppt_y+.1"/>
                                          </p:val>
                                        </p:tav>
                                        <p:tav tm="100000">
                                          <p:val>
                                            <p:strVal val="#ppt_y"/>
                                          </p:val>
                                        </p:tav>
                                      </p:tavLst>
                                    </p:anim>
                                  </p:childTnLst>
                                </p:cTn>
                              </p:par>
                              <p:par>
                                <p:cTn id="432" presetID="42" presetClass="entr" presetSubtype="0" fill="hold" grpId="0" nodeType="withEffect">
                                  <p:stCondLst>
                                    <p:cond delay="0"/>
                                  </p:stCondLst>
                                  <p:childTnLst>
                                    <p:set>
                                      <p:cBhvr>
                                        <p:cTn id="433" dur="1" fill="hold">
                                          <p:stCondLst>
                                            <p:cond delay="0"/>
                                          </p:stCondLst>
                                        </p:cTn>
                                        <p:tgtEl>
                                          <p:spTgt spid="99"/>
                                        </p:tgtEl>
                                        <p:attrNameLst>
                                          <p:attrName>style.visibility</p:attrName>
                                        </p:attrNameLst>
                                      </p:cBhvr>
                                      <p:to>
                                        <p:strVal val="visible"/>
                                      </p:to>
                                    </p:set>
                                    <p:animEffect transition="in" filter="fade">
                                      <p:cBhvr>
                                        <p:cTn id="434" dur="1000"/>
                                        <p:tgtEl>
                                          <p:spTgt spid="99"/>
                                        </p:tgtEl>
                                      </p:cBhvr>
                                    </p:animEffect>
                                    <p:anim calcmode="lin" valueType="num">
                                      <p:cBhvr>
                                        <p:cTn id="435" dur="1000" fill="hold"/>
                                        <p:tgtEl>
                                          <p:spTgt spid="99"/>
                                        </p:tgtEl>
                                        <p:attrNameLst>
                                          <p:attrName>ppt_x</p:attrName>
                                        </p:attrNameLst>
                                      </p:cBhvr>
                                      <p:tavLst>
                                        <p:tav tm="0">
                                          <p:val>
                                            <p:strVal val="#ppt_x"/>
                                          </p:val>
                                        </p:tav>
                                        <p:tav tm="100000">
                                          <p:val>
                                            <p:strVal val="#ppt_x"/>
                                          </p:val>
                                        </p:tav>
                                      </p:tavLst>
                                    </p:anim>
                                    <p:anim calcmode="lin" valueType="num">
                                      <p:cBhvr>
                                        <p:cTn id="436" dur="1000" fill="hold"/>
                                        <p:tgtEl>
                                          <p:spTgt spid="99"/>
                                        </p:tgtEl>
                                        <p:attrNameLst>
                                          <p:attrName>ppt_y</p:attrName>
                                        </p:attrNameLst>
                                      </p:cBhvr>
                                      <p:tavLst>
                                        <p:tav tm="0">
                                          <p:val>
                                            <p:strVal val="#ppt_y+.1"/>
                                          </p:val>
                                        </p:tav>
                                        <p:tav tm="100000">
                                          <p:val>
                                            <p:strVal val="#ppt_y"/>
                                          </p:val>
                                        </p:tav>
                                      </p:tavLst>
                                    </p:anim>
                                  </p:childTnLst>
                                </p:cTn>
                              </p:par>
                              <p:par>
                                <p:cTn id="437" presetID="42" presetClass="entr" presetSubtype="0" fill="hold" grpId="0" nodeType="withEffect">
                                  <p:stCondLst>
                                    <p:cond delay="0"/>
                                  </p:stCondLst>
                                  <p:childTnLst>
                                    <p:set>
                                      <p:cBhvr>
                                        <p:cTn id="438" dur="1" fill="hold">
                                          <p:stCondLst>
                                            <p:cond delay="0"/>
                                          </p:stCondLst>
                                        </p:cTn>
                                        <p:tgtEl>
                                          <p:spTgt spid="100"/>
                                        </p:tgtEl>
                                        <p:attrNameLst>
                                          <p:attrName>style.visibility</p:attrName>
                                        </p:attrNameLst>
                                      </p:cBhvr>
                                      <p:to>
                                        <p:strVal val="visible"/>
                                      </p:to>
                                    </p:set>
                                    <p:animEffect transition="in" filter="fade">
                                      <p:cBhvr>
                                        <p:cTn id="439" dur="1000"/>
                                        <p:tgtEl>
                                          <p:spTgt spid="100"/>
                                        </p:tgtEl>
                                      </p:cBhvr>
                                    </p:animEffect>
                                    <p:anim calcmode="lin" valueType="num">
                                      <p:cBhvr>
                                        <p:cTn id="440" dur="1000" fill="hold"/>
                                        <p:tgtEl>
                                          <p:spTgt spid="100"/>
                                        </p:tgtEl>
                                        <p:attrNameLst>
                                          <p:attrName>ppt_x</p:attrName>
                                        </p:attrNameLst>
                                      </p:cBhvr>
                                      <p:tavLst>
                                        <p:tav tm="0">
                                          <p:val>
                                            <p:strVal val="#ppt_x"/>
                                          </p:val>
                                        </p:tav>
                                        <p:tav tm="100000">
                                          <p:val>
                                            <p:strVal val="#ppt_x"/>
                                          </p:val>
                                        </p:tav>
                                      </p:tavLst>
                                    </p:anim>
                                    <p:anim calcmode="lin" valueType="num">
                                      <p:cBhvr>
                                        <p:cTn id="441" dur="1000" fill="hold"/>
                                        <p:tgtEl>
                                          <p:spTgt spid="100"/>
                                        </p:tgtEl>
                                        <p:attrNameLst>
                                          <p:attrName>ppt_y</p:attrName>
                                        </p:attrNameLst>
                                      </p:cBhvr>
                                      <p:tavLst>
                                        <p:tav tm="0">
                                          <p:val>
                                            <p:strVal val="#ppt_y+.1"/>
                                          </p:val>
                                        </p:tav>
                                        <p:tav tm="100000">
                                          <p:val>
                                            <p:strVal val="#ppt_y"/>
                                          </p:val>
                                        </p:tav>
                                      </p:tavLst>
                                    </p:anim>
                                  </p:childTnLst>
                                </p:cTn>
                              </p:par>
                              <p:par>
                                <p:cTn id="442" presetID="42" presetClass="entr" presetSubtype="0" fill="hold" grpId="0" nodeType="withEffect">
                                  <p:stCondLst>
                                    <p:cond delay="0"/>
                                  </p:stCondLst>
                                  <p:childTnLst>
                                    <p:set>
                                      <p:cBhvr>
                                        <p:cTn id="443" dur="1" fill="hold">
                                          <p:stCondLst>
                                            <p:cond delay="0"/>
                                          </p:stCondLst>
                                        </p:cTn>
                                        <p:tgtEl>
                                          <p:spTgt spid="101"/>
                                        </p:tgtEl>
                                        <p:attrNameLst>
                                          <p:attrName>style.visibility</p:attrName>
                                        </p:attrNameLst>
                                      </p:cBhvr>
                                      <p:to>
                                        <p:strVal val="visible"/>
                                      </p:to>
                                    </p:set>
                                    <p:animEffect transition="in" filter="fade">
                                      <p:cBhvr>
                                        <p:cTn id="444" dur="1000"/>
                                        <p:tgtEl>
                                          <p:spTgt spid="101"/>
                                        </p:tgtEl>
                                      </p:cBhvr>
                                    </p:animEffect>
                                    <p:anim calcmode="lin" valueType="num">
                                      <p:cBhvr>
                                        <p:cTn id="445" dur="1000" fill="hold"/>
                                        <p:tgtEl>
                                          <p:spTgt spid="101"/>
                                        </p:tgtEl>
                                        <p:attrNameLst>
                                          <p:attrName>ppt_x</p:attrName>
                                        </p:attrNameLst>
                                      </p:cBhvr>
                                      <p:tavLst>
                                        <p:tav tm="0">
                                          <p:val>
                                            <p:strVal val="#ppt_x"/>
                                          </p:val>
                                        </p:tav>
                                        <p:tav tm="100000">
                                          <p:val>
                                            <p:strVal val="#ppt_x"/>
                                          </p:val>
                                        </p:tav>
                                      </p:tavLst>
                                    </p:anim>
                                    <p:anim calcmode="lin" valueType="num">
                                      <p:cBhvr>
                                        <p:cTn id="446" dur="1000" fill="hold"/>
                                        <p:tgtEl>
                                          <p:spTgt spid="101"/>
                                        </p:tgtEl>
                                        <p:attrNameLst>
                                          <p:attrName>ppt_y</p:attrName>
                                        </p:attrNameLst>
                                      </p:cBhvr>
                                      <p:tavLst>
                                        <p:tav tm="0">
                                          <p:val>
                                            <p:strVal val="#ppt_y+.1"/>
                                          </p:val>
                                        </p:tav>
                                        <p:tav tm="100000">
                                          <p:val>
                                            <p:strVal val="#ppt_y"/>
                                          </p:val>
                                        </p:tav>
                                      </p:tavLst>
                                    </p:anim>
                                  </p:childTnLst>
                                </p:cTn>
                              </p:par>
                              <p:par>
                                <p:cTn id="447" presetID="42" presetClass="entr" presetSubtype="0" fill="hold" grpId="0" nodeType="withEffect">
                                  <p:stCondLst>
                                    <p:cond delay="0"/>
                                  </p:stCondLst>
                                  <p:childTnLst>
                                    <p:set>
                                      <p:cBhvr>
                                        <p:cTn id="448" dur="1" fill="hold">
                                          <p:stCondLst>
                                            <p:cond delay="0"/>
                                          </p:stCondLst>
                                        </p:cTn>
                                        <p:tgtEl>
                                          <p:spTgt spid="102"/>
                                        </p:tgtEl>
                                        <p:attrNameLst>
                                          <p:attrName>style.visibility</p:attrName>
                                        </p:attrNameLst>
                                      </p:cBhvr>
                                      <p:to>
                                        <p:strVal val="visible"/>
                                      </p:to>
                                    </p:set>
                                    <p:animEffect transition="in" filter="fade">
                                      <p:cBhvr>
                                        <p:cTn id="449" dur="1000"/>
                                        <p:tgtEl>
                                          <p:spTgt spid="102"/>
                                        </p:tgtEl>
                                      </p:cBhvr>
                                    </p:animEffect>
                                    <p:anim calcmode="lin" valueType="num">
                                      <p:cBhvr>
                                        <p:cTn id="450" dur="1000" fill="hold"/>
                                        <p:tgtEl>
                                          <p:spTgt spid="102"/>
                                        </p:tgtEl>
                                        <p:attrNameLst>
                                          <p:attrName>ppt_x</p:attrName>
                                        </p:attrNameLst>
                                      </p:cBhvr>
                                      <p:tavLst>
                                        <p:tav tm="0">
                                          <p:val>
                                            <p:strVal val="#ppt_x"/>
                                          </p:val>
                                        </p:tav>
                                        <p:tav tm="100000">
                                          <p:val>
                                            <p:strVal val="#ppt_x"/>
                                          </p:val>
                                        </p:tav>
                                      </p:tavLst>
                                    </p:anim>
                                    <p:anim calcmode="lin" valueType="num">
                                      <p:cBhvr>
                                        <p:cTn id="451" dur="1000" fill="hold"/>
                                        <p:tgtEl>
                                          <p:spTgt spid="102"/>
                                        </p:tgtEl>
                                        <p:attrNameLst>
                                          <p:attrName>ppt_y</p:attrName>
                                        </p:attrNameLst>
                                      </p:cBhvr>
                                      <p:tavLst>
                                        <p:tav tm="0">
                                          <p:val>
                                            <p:strVal val="#ppt_y+.1"/>
                                          </p:val>
                                        </p:tav>
                                        <p:tav tm="100000">
                                          <p:val>
                                            <p:strVal val="#ppt_y"/>
                                          </p:val>
                                        </p:tav>
                                      </p:tavLst>
                                    </p:anim>
                                  </p:childTnLst>
                                </p:cTn>
                              </p:par>
                              <p:par>
                                <p:cTn id="452" presetID="42" presetClass="entr" presetSubtype="0" fill="hold" grpId="0" nodeType="withEffect">
                                  <p:stCondLst>
                                    <p:cond delay="0"/>
                                  </p:stCondLst>
                                  <p:childTnLst>
                                    <p:set>
                                      <p:cBhvr>
                                        <p:cTn id="453" dur="1" fill="hold">
                                          <p:stCondLst>
                                            <p:cond delay="0"/>
                                          </p:stCondLst>
                                        </p:cTn>
                                        <p:tgtEl>
                                          <p:spTgt spid="103"/>
                                        </p:tgtEl>
                                        <p:attrNameLst>
                                          <p:attrName>style.visibility</p:attrName>
                                        </p:attrNameLst>
                                      </p:cBhvr>
                                      <p:to>
                                        <p:strVal val="visible"/>
                                      </p:to>
                                    </p:set>
                                    <p:animEffect transition="in" filter="fade">
                                      <p:cBhvr>
                                        <p:cTn id="454" dur="1000"/>
                                        <p:tgtEl>
                                          <p:spTgt spid="103"/>
                                        </p:tgtEl>
                                      </p:cBhvr>
                                    </p:animEffect>
                                    <p:anim calcmode="lin" valueType="num">
                                      <p:cBhvr>
                                        <p:cTn id="455" dur="1000" fill="hold"/>
                                        <p:tgtEl>
                                          <p:spTgt spid="103"/>
                                        </p:tgtEl>
                                        <p:attrNameLst>
                                          <p:attrName>ppt_x</p:attrName>
                                        </p:attrNameLst>
                                      </p:cBhvr>
                                      <p:tavLst>
                                        <p:tav tm="0">
                                          <p:val>
                                            <p:strVal val="#ppt_x"/>
                                          </p:val>
                                        </p:tav>
                                        <p:tav tm="100000">
                                          <p:val>
                                            <p:strVal val="#ppt_x"/>
                                          </p:val>
                                        </p:tav>
                                      </p:tavLst>
                                    </p:anim>
                                    <p:anim calcmode="lin" valueType="num">
                                      <p:cBhvr>
                                        <p:cTn id="456" dur="1000" fill="hold"/>
                                        <p:tgtEl>
                                          <p:spTgt spid="103"/>
                                        </p:tgtEl>
                                        <p:attrNameLst>
                                          <p:attrName>ppt_y</p:attrName>
                                        </p:attrNameLst>
                                      </p:cBhvr>
                                      <p:tavLst>
                                        <p:tav tm="0">
                                          <p:val>
                                            <p:strVal val="#ppt_y+.1"/>
                                          </p:val>
                                        </p:tav>
                                        <p:tav tm="100000">
                                          <p:val>
                                            <p:strVal val="#ppt_y"/>
                                          </p:val>
                                        </p:tav>
                                      </p:tavLst>
                                    </p:anim>
                                  </p:childTnLst>
                                </p:cTn>
                              </p:par>
                              <p:par>
                                <p:cTn id="457" presetID="42" presetClass="entr" presetSubtype="0" fill="hold" grpId="0" nodeType="withEffect">
                                  <p:stCondLst>
                                    <p:cond delay="0"/>
                                  </p:stCondLst>
                                  <p:childTnLst>
                                    <p:set>
                                      <p:cBhvr>
                                        <p:cTn id="458" dur="1" fill="hold">
                                          <p:stCondLst>
                                            <p:cond delay="0"/>
                                          </p:stCondLst>
                                        </p:cTn>
                                        <p:tgtEl>
                                          <p:spTgt spid="104"/>
                                        </p:tgtEl>
                                        <p:attrNameLst>
                                          <p:attrName>style.visibility</p:attrName>
                                        </p:attrNameLst>
                                      </p:cBhvr>
                                      <p:to>
                                        <p:strVal val="visible"/>
                                      </p:to>
                                    </p:set>
                                    <p:animEffect transition="in" filter="fade">
                                      <p:cBhvr>
                                        <p:cTn id="459" dur="1000"/>
                                        <p:tgtEl>
                                          <p:spTgt spid="104"/>
                                        </p:tgtEl>
                                      </p:cBhvr>
                                    </p:animEffect>
                                    <p:anim calcmode="lin" valueType="num">
                                      <p:cBhvr>
                                        <p:cTn id="460" dur="1000" fill="hold"/>
                                        <p:tgtEl>
                                          <p:spTgt spid="104"/>
                                        </p:tgtEl>
                                        <p:attrNameLst>
                                          <p:attrName>ppt_x</p:attrName>
                                        </p:attrNameLst>
                                      </p:cBhvr>
                                      <p:tavLst>
                                        <p:tav tm="0">
                                          <p:val>
                                            <p:strVal val="#ppt_x"/>
                                          </p:val>
                                        </p:tav>
                                        <p:tav tm="100000">
                                          <p:val>
                                            <p:strVal val="#ppt_x"/>
                                          </p:val>
                                        </p:tav>
                                      </p:tavLst>
                                    </p:anim>
                                    <p:anim calcmode="lin" valueType="num">
                                      <p:cBhvr>
                                        <p:cTn id="461" dur="1000" fill="hold"/>
                                        <p:tgtEl>
                                          <p:spTgt spid="104"/>
                                        </p:tgtEl>
                                        <p:attrNameLst>
                                          <p:attrName>ppt_y</p:attrName>
                                        </p:attrNameLst>
                                      </p:cBhvr>
                                      <p:tavLst>
                                        <p:tav tm="0">
                                          <p:val>
                                            <p:strVal val="#ppt_y+.1"/>
                                          </p:val>
                                        </p:tav>
                                        <p:tav tm="100000">
                                          <p:val>
                                            <p:strVal val="#ppt_y"/>
                                          </p:val>
                                        </p:tav>
                                      </p:tavLst>
                                    </p:anim>
                                  </p:childTnLst>
                                </p:cTn>
                              </p:par>
                              <p:par>
                                <p:cTn id="462" presetID="42" presetClass="entr" presetSubtype="0" fill="hold" grpId="0" nodeType="withEffect">
                                  <p:stCondLst>
                                    <p:cond delay="0"/>
                                  </p:stCondLst>
                                  <p:childTnLst>
                                    <p:set>
                                      <p:cBhvr>
                                        <p:cTn id="463" dur="1" fill="hold">
                                          <p:stCondLst>
                                            <p:cond delay="0"/>
                                          </p:stCondLst>
                                        </p:cTn>
                                        <p:tgtEl>
                                          <p:spTgt spid="105"/>
                                        </p:tgtEl>
                                        <p:attrNameLst>
                                          <p:attrName>style.visibility</p:attrName>
                                        </p:attrNameLst>
                                      </p:cBhvr>
                                      <p:to>
                                        <p:strVal val="visible"/>
                                      </p:to>
                                    </p:set>
                                    <p:animEffect transition="in" filter="fade">
                                      <p:cBhvr>
                                        <p:cTn id="464" dur="1000"/>
                                        <p:tgtEl>
                                          <p:spTgt spid="105"/>
                                        </p:tgtEl>
                                      </p:cBhvr>
                                    </p:animEffect>
                                    <p:anim calcmode="lin" valueType="num">
                                      <p:cBhvr>
                                        <p:cTn id="465" dur="1000" fill="hold"/>
                                        <p:tgtEl>
                                          <p:spTgt spid="105"/>
                                        </p:tgtEl>
                                        <p:attrNameLst>
                                          <p:attrName>ppt_x</p:attrName>
                                        </p:attrNameLst>
                                      </p:cBhvr>
                                      <p:tavLst>
                                        <p:tav tm="0">
                                          <p:val>
                                            <p:strVal val="#ppt_x"/>
                                          </p:val>
                                        </p:tav>
                                        <p:tav tm="100000">
                                          <p:val>
                                            <p:strVal val="#ppt_x"/>
                                          </p:val>
                                        </p:tav>
                                      </p:tavLst>
                                    </p:anim>
                                    <p:anim calcmode="lin" valueType="num">
                                      <p:cBhvr>
                                        <p:cTn id="466" dur="1000" fill="hold"/>
                                        <p:tgtEl>
                                          <p:spTgt spid="105"/>
                                        </p:tgtEl>
                                        <p:attrNameLst>
                                          <p:attrName>ppt_y</p:attrName>
                                        </p:attrNameLst>
                                      </p:cBhvr>
                                      <p:tavLst>
                                        <p:tav tm="0">
                                          <p:val>
                                            <p:strVal val="#ppt_y+.1"/>
                                          </p:val>
                                        </p:tav>
                                        <p:tav tm="100000">
                                          <p:val>
                                            <p:strVal val="#ppt_y"/>
                                          </p:val>
                                        </p:tav>
                                      </p:tavLst>
                                    </p:anim>
                                  </p:childTnLst>
                                </p:cTn>
                              </p:par>
                              <p:par>
                                <p:cTn id="467" presetID="42" presetClass="entr" presetSubtype="0" fill="hold" grpId="0" nodeType="withEffect">
                                  <p:stCondLst>
                                    <p:cond delay="0"/>
                                  </p:stCondLst>
                                  <p:childTnLst>
                                    <p:set>
                                      <p:cBhvr>
                                        <p:cTn id="468" dur="1" fill="hold">
                                          <p:stCondLst>
                                            <p:cond delay="0"/>
                                          </p:stCondLst>
                                        </p:cTn>
                                        <p:tgtEl>
                                          <p:spTgt spid="106"/>
                                        </p:tgtEl>
                                        <p:attrNameLst>
                                          <p:attrName>style.visibility</p:attrName>
                                        </p:attrNameLst>
                                      </p:cBhvr>
                                      <p:to>
                                        <p:strVal val="visible"/>
                                      </p:to>
                                    </p:set>
                                    <p:animEffect transition="in" filter="fade">
                                      <p:cBhvr>
                                        <p:cTn id="469" dur="1000"/>
                                        <p:tgtEl>
                                          <p:spTgt spid="106"/>
                                        </p:tgtEl>
                                      </p:cBhvr>
                                    </p:animEffect>
                                    <p:anim calcmode="lin" valueType="num">
                                      <p:cBhvr>
                                        <p:cTn id="470" dur="1000" fill="hold"/>
                                        <p:tgtEl>
                                          <p:spTgt spid="106"/>
                                        </p:tgtEl>
                                        <p:attrNameLst>
                                          <p:attrName>ppt_x</p:attrName>
                                        </p:attrNameLst>
                                      </p:cBhvr>
                                      <p:tavLst>
                                        <p:tav tm="0">
                                          <p:val>
                                            <p:strVal val="#ppt_x"/>
                                          </p:val>
                                        </p:tav>
                                        <p:tav tm="100000">
                                          <p:val>
                                            <p:strVal val="#ppt_x"/>
                                          </p:val>
                                        </p:tav>
                                      </p:tavLst>
                                    </p:anim>
                                    <p:anim calcmode="lin" valueType="num">
                                      <p:cBhvr>
                                        <p:cTn id="471" dur="1000" fill="hold"/>
                                        <p:tgtEl>
                                          <p:spTgt spid="106"/>
                                        </p:tgtEl>
                                        <p:attrNameLst>
                                          <p:attrName>ppt_y</p:attrName>
                                        </p:attrNameLst>
                                      </p:cBhvr>
                                      <p:tavLst>
                                        <p:tav tm="0">
                                          <p:val>
                                            <p:strVal val="#ppt_y+.1"/>
                                          </p:val>
                                        </p:tav>
                                        <p:tav tm="100000">
                                          <p:val>
                                            <p:strVal val="#ppt_y"/>
                                          </p:val>
                                        </p:tav>
                                      </p:tavLst>
                                    </p:anim>
                                  </p:childTnLst>
                                </p:cTn>
                              </p:par>
                              <p:par>
                                <p:cTn id="472" presetID="42" presetClass="entr" presetSubtype="0" fill="hold" grpId="0" nodeType="withEffect">
                                  <p:stCondLst>
                                    <p:cond delay="0"/>
                                  </p:stCondLst>
                                  <p:childTnLst>
                                    <p:set>
                                      <p:cBhvr>
                                        <p:cTn id="473" dur="1" fill="hold">
                                          <p:stCondLst>
                                            <p:cond delay="0"/>
                                          </p:stCondLst>
                                        </p:cTn>
                                        <p:tgtEl>
                                          <p:spTgt spid="107"/>
                                        </p:tgtEl>
                                        <p:attrNameLst>
                                          <p:attrName>style.visibility</p:attrName>
                                        </p:attrNameLst>
                                      </p:cBhvr>
                                      <p:to>
                                        <p:strVal val="visible"/>
                                      </p:to>
                                    </p:set>
                                    <p:animEffect transition="in" filter="fade">
                                      <p:cBhvr>
                                        <p:cTn id="474" dur="1000"/>
                                        <p:tgtEl>
                                          <p:spTgt spid="107"/>
                                        </p:tgtEl>
                                      </p:cBhvr>
                                    </p:animEffect>
                                    <p:anim calcmode="lin" valueType="num">
                                      <p:cBhvr>
                                        <p:cTn id="475" dur="1000" fill="hold"/>
                                        <p:tgtEl>
                                          <p:spTgt spid="107"/>
                                        </p:tgtEl>
                                        <p:attrNameLst>
                                          <p:attrName>ppt_x</p:attrName>
                                        </p:attrNameLst>
                                      </p:cBhvr>
                                      <p:tavLst>
                                        <p:tav tm="0">
                                          <p:val>
                                            <p:strVal val="#ppt_x"/>
                                          </p:val>
                                        </p:tav>
                                        <p:tav tm="100000">
                                          <p:val>
                                            <p:strVal val="#ppt_x"/>
                                          </p:val>
                                        </p:tav>
                                      </p:tavLst>
                                    </p:anim>
                                    <p:anim calcmode="lin" valueType="num">
                                      <p:cBhvr>
                                        <p:cTn id="476" dur="1000" fill="hold"/>
                                        <p:tgtEl>
                                          <p:spTgt spid="107"/>
                                        </p:tgtEl>
                                        <p:attrNameLst>
                                          <p:attrName>ppt_y</p:attrName>
                                        </p:attrNameLst>
                                      </p:cBhvr>
                                      <p:tavLst>
                                        <p:tav tm="0">
                                          <p:val>
                                            <p:strVal val="#ppt_y+.1"/>
                                          </p:val>
                                        </p:tav>
                                        <p:tav tm="100000">
                                          <p:val>
                                            <p:strVal val="#ppt_y"/>
                                          </p:val>
                                        </p:tav>
                                      </p:tavLst>
                                    </p:anim>
                                  </p:childTnLst>
                                </p:cTn>
                              </p:par>
                              <p:par>
                                <p:cTn id="477" presetID="42" presetClass="entr" presetSubtype="0" fill="hold" grpId="0" nodeType="withEffect">
                                  <p:stCondLst>
                                    <p:cond delay="0"/>
                                  </p:stCondLst>
                                  <p:childTnLst>
                                    <p:set>
                                      <p:cBhvr>
                                        <p:cTn id="478" dur="1" fill="hold">
                                          <p:stCondLst>
                                            <p:cond delay="0"/>
                                          </p:stCondLst>
                                        </p:cTn>
                                        <p:tgtEl>
                                          <p:spTgt spid="108"/>
                                        </p:tgtEl>
                                        <p:attrNameLst>
                                          <p:attrName>style.visibility</p:attrName>
                                        </p:attrNameLst>
                                      </p:cBhvr>
                                      <p:to>
                                        <p:strVal val="visible"/>
                                      </p:to>
                                    </p:set>
                                    <p:animEffect transition="in" filter="fade">
                                      <p:cBhvr>
                                        <p:cTn id="479" dur="1000"/>
                                        <p:tgtEl>
                                          <p:spTgt spid="108"/>
                                        </p:tgtEl>
                                      </p:cBhvr>
                                    </p:animEffect>
                                    <p:anim calcmode="lin" valueType="num">
                                      <p:cBhvr>
                                        <p:cTn id="480" dur="1000" fill="hold"/>
                                        <p:tgtEl>
                                          <p:spTgt spid="108"/>
                                        </p:tgtEl>
                                        <p:attrNameLst>
                                          <p:attrName>ppt_x</p:attrName>
                                        </p:attrNameLst>
                                      </p:cBhvr>
                                      <p:tavLst>
                                        <p:tav tm="0">
                                          <p:val>
                                            <p:strVal val="#ppt_x"/>
                                          </p:val>
                                        </p:tav>
                                        <p:tav tm="100000">
                                          <p:val>
                                            <p:strVal val="#ppt_x"/>
                                          </p:val>
                                        </p:tav>
                                      </p:tavLst>
                                    </p:anim>
                                    <p:anim calcmode="lin" valueType="num">
                                      <p:cBhvr>
                                        <p:cTn id="481" dur="1000" fill="hold"/>
                                        <p:tgtEl>
                                          <p:spTgt spid="108"/>
                                        </p:tgtEl>
                                        <p:attrNameLst>
                                          <p:attrName>ppt_y</p:attrName>
                                        </p:attrNameLst>
                                      </p:cBhvr>
                                      <p:tavLst>
                                        <p:tav tm="0">
                                          <p:val>
                                            <p:strVal val="#ppt_y+.1"/>
                                          </p:val>
                                        </p:tav>
                                        <p:tav tm="100000">
                                          <p:val>
                                            <p:strVal val="#ppt_y"/>
                                          </p:val>
                                        </p:tav>
                                      </p:tavLst>
                                    </p:anim>
                                  </p:childTnLst>
                                </p:cTn>
                              </p:par>
                              <p:par>
                                <p:cTn id="482" presetID="42" presetClass="entr" presetSubtype="0" fill="hold" grpId="0" nodeType="withEffect">
                                  <p:stCondLst>
                                    <p:cond delay="0"/>
                                  </p:stCondLst>
                                  <p:childTnLst>
                                    <p:set>
                                      <p:cBhvr>
                                        <p:cTn id="483" dur="1" fill="hold">
                                          <p:stCondLst>
                                            <p:cond delay="0"/>
                                          </p:stCondLst>
                                        </p:cTn>
                                        <p:tgtEl>
                                          <p:spTgt spid="109"/>
                                        </p:tgtEl>
                                        <p:attrNameLst>
                                          <p:attrName>style.visibility</p:attrName>
                                        </p:attrNameLst>
                                      </p:cBhvr>
                                      <p:to>
                                        <p:strVal val="visible"/>
                                      </p:to>
                                    </p:set>
                                    <p:animEffect transition="in" filter="fade">
                                      <p:cBhvr>
                                        <p:cTn id="484" dur="1000"/>
                                        <p:tgtEl>
                                          <p:spTgt spid="109"/>
                                        </p:tgtEl>
                                      </p:cBhvr>
                                    </p:animEffect>
                                    <p:anim calcmode="lin" valueType="num">
                                      <p:cBhvr>
                                        <p:cTn id="485" dur="1000" fill="hold"/>
                                        <p:tgtEl>
                                          <p:spTgt spid="109"/>
                                        </p:tgtEl>
                                        <p:attrNameLst>
                                          <p:attrName>ppt_x</p:attrName>
                                        </p:attrNameLst>
                                      </p:cBhvr>
                                      <p:tavLst>
                                        <p:tav tm="0">
                                          <p:val>
                                            <p:strVal val="#ppt_x"/>
                                          </p:val>
                                        </p:tav>
                                        <p:tav tm="100000">
                                          <p:val>
                                            <p:strVal val="#ppt_x"/>
                                          </p:val>
                                        </p:tav>
                                      </p:tavLst>
                                    </p:anim>
                                    <p:anim calcmode="lin" valueType="num">
                                      <p:cBhvr>
                                        <p:cTn id="486" dur="1000" fill="hold"/>
                                        <p:tgtEl>
                                          <p:spTgt spid="109"/>
                                        </p:tgtEl>
                                        <p:attrNameLst>
                                          <p:attrName>ppt_y</p:attrName>
                                        </p:attrNameLst>
                                      </p:cBhvr>
                                      <p:tavLst>
                                        <p:tav tm="0">
                                          <p:val>
                                            <p:strVal val="#ppt_y+.1"/>
                                          </p:val>
                                        </p:tav>
                                        <p:tav tm="100000">
                                          <p:val>
                                            <p:strVal val="#ppt_y"/>
                                          </p:val>
                                        </p:tav>
                                      </p:tavLst>
                                    </p:anim>
                                  </p:childTnLst>
                                </p:cTn>
                              </p:par>
                              <p:par>
                                <p:cTn id="487" presetID="42" presetClass="entr" presetSubtype="0" fill="hold" grpId="0" nodeType="withEffect">
                                  <p:stCondLst>
                                    <p:cond delay="0"/>
                                  </p:stCondLst>
                                  <p:childTnLst>
                                    <p:set>
                                      <p:cBhvr>
                                        <p:cTn id="488" dur="1" fill="hold">
                                          <p:stCondLst>
                                            <p:cond delay="0"/>
                                          </p:stCondLst>
                                        </p:cTn>
                                        <p:tgtEl>
                                          <p:spTgt spid="110"/>
                                        </p:tgtEl>
                                        <p:attrNameLst>
                                          <p:attrName>style.visibility</p:attrName>
                                        </p:attrNameLst>
                                      </p:cBhvr>
                                      <p:to>
                                        <p:strVal val="visible"/>
                                      </p:to>
                                    </p:set>
                                    <p:animEffect transition="in" filter="fade">
                                      <p:cBhvr>
                                        <p:cTn id="489" dur="1000"/>
                                        <p:tgtEl>
                                          <p:spTgt spid="110"/>
                                        </p:tgtEl>
                                      </p:cBhvr>
                                    </p:animEffect>
                                    <p:anim calcmode="lin" valueType="num">
                                      <p:cBhvr>
                                        <p:cTn id="490" dur="1000" fill="hold"/>
                                        <p:tgtEl>
                                          <p:spTgt spid="110"/>
                                        </p:tgtEl>
                                        <p:attrNameLst>
                                          <p:attrName>ppt_x</p:attrName>
                                        </p:attrNameLst>
                                      </p:cBhvr>
                                      <p:tavLst>
                                        <p:tav tm="0">
                                          <p:val>
                                            <p:strVal val="#ppt_x"/>
                                          </p:val>
                                        </p:tav>
                                        <p:tav tm="100000">
                                          <p:val>
                                            <p:strVal val="#ppt_x"/>
                                          </p:val>
                                        </p:tav>
                                      </p:tavLst>
                                    </p:anim>
                                    <p:anim calcmode="lin" valueType="num">
                                      <p:cBhvr>
                                        <p:cTn id="491" dur="1000" fill="hold"/>
                                        <p:tgtEl>
                                          <p:spTgt spid="110"/>
                                        </p:tgtEl>
                                        <p:attrNameLst>
                                          <p:attrName>ppt_y</p:attrName>
                                        </p:attrNameLst>
                                      </p:cBhvr>
                                      <p:tavLst>
                                        <p:tav tm="0">
                                          <p:val>
                                            <p:strVal val="#ppt_y+.1"/>
                                          </p:val>
                                        </p:tav>
                                        <p:tav tm="100000">
                                          <p:val>
                                            <p:strVal val="#ppt_y"/>
                                          </p:val>
                                        </p:tav>
                                      </p:tavLst>
                                    </p:anim>
                                  </p:childTnLst>
                                </p:cTn>
                              </p:par>
                              <p:par>
                                <p:cTn id="492" presetID="42" presetClass="entr" presetSubtype="0" fill="hold" grpId="0" nodeType="withEffect">
                                  <p:stCondLst>
                                    <p:cond delay="0"/>
                                  </p:stCondLst>
                                  <p:childTnLst>
                                    <p:set>
                                      <p:cBhvr>
                                        <p:cTn id="493" dur="1" fill="hold">
                                          <p:stCondLst>
                                            <p:cond delay="0"/>
                                          </p:stCondLst>
                                        </p:cTn>
                                        <p:tgtEl>
                                          <p:spTgt spid="111"/>
                                        </p:tgtEl>
                                        <p:attrNameLst>
                                          <p:attrName>style.visibility</p:attrName>
                                        </p:attrNameLst>
                                      </p:cBhvr>
                                      <p:to>
                                        <p:strVal val="visible"/>
                                      </p:to>
                                    </p:set>
                                    <p:animEffect transition="in" filter="fade">
                                      <p:cBhvr>
                                        <p:cTn id="494" dur="1000"/>
                                        <p:tgtEl>
                                          <p:spTgt spid="111"/>
                                        </p:tgtEl>
                                      </p:cBhvr>
                                    </p:animEffect>
                                    <p:anim calcmode="lin" valueType="num">
                                      <p:cBhvr>
                                        <p:cTn id="495" dur="1000" fill="hold"/>
                                        <p:tgtEl>
                                          <p:spTgt spid="111"/>
                                        </p:tgtEl>
                                        <p:attrNameLst>
                                          <p:attrName>ppt_x</p:attrName>
                                        </p:attrNameLst>
                                      </p:cBhvr>
                                      <p:tavLst>
                                        <p:tav tm="0">
                                          <p:val>
                                            <p:strVal val="#ppt_x"/>
                                          </p:val>
                                        </p:tav>
                                        <p:tav tm="100000">
                                          <p:val>
                                            <p:strVal val="#ppt_x"/>
                                          </p:val>
                                        </p:tav>
                                      </p:tavLst>
                                    </p:anim>
                                    <p:anim calcmode="lin" valueType="num">
                                      <p:cBhvr>
                                        <p:cTn id="496" dur="1000" fill="hold"/>
                                        <p:tgtEl>
                                          <p:spTgt spid="111"/>
                                        </p:tgtEl>
                                        <p:attrNameLst>
                                          <p:attrName>ppt_y</p:attrName>
                                        </p:attrNameLst>
                                      </p:cBhvr>
                                      <p:tavLst>
                                        <p:tav tm="0">
                                          <p:val>
                                            <p:strVal val="#ppt_y+.1"/>
                                          </p:val>
                                        </p:tav>
                                        <p:tav tm="100000">
                                          <p:val>
                                            <p:strVal val="#ppt_y"/>
                                          </p:val>
                                        </p:tav>
                                      </p:tavLst>
                                    </p:anim>
                                  </p:childTnLst>
                                </p:cTn>
                              </p:par>
                              <p:par>
                                <p:cTn id="497" presetID="42" presetClass="entr" presetSubtype="0" fill="hold" grpId="0" nodeType="withEffect">
                                  <p:stCondLst>
                                    <p:cond delay="0"/>
                                  </p:stCondLst>
                                  <p:childTnLst>
                                    <p:set>
                                      <p:cBhvr>
                                        <p:cTn id="498" dur="1" fill="hold">
                                          <p:stCondLst>
                                            <p:cond delay="0"/>
                                          </p:stCondLst>
                                        </p:cTn>
                                        <p:tgtEl>
                                          <p:spTgt spid="112"/>
                                        </p:tgtEl>
                                        <p:attrNameLst>
                                          <p:attrName>style.visibility</p:attrName>
                                        </p:attrNameLst>
                                      </p:cBhvr>
                                      <p:to>
                                        <p:strVal val="visible"/>
                                      </p:to>
                                    </p:set>
                                    <p:animEffect transition="in" filter="fade">
                                      <p:cBhvr>
                                        <p:cTn id="499" dur="1000"/>
                                        <p:tgtEl>
                                          <p:spTgt spid="112"/>
                                        </p:tgtEl>
                                      </p:cBhvr>
                                    </p:animEffect>
                                    <p:anim calcmode="lin" valueType="num">
                                      <p:cBhvr>
                                        <p:cTn id="500" dur="1000" fill="hold"/>
                                        <p:tgtEl>
                                          <p:spTgt spid="112"/>
                                        </p:tgtEl>
                                        <p:attrNameLst>
                                          <p:attrName>ppt_x</p:attrName>
                                        </p:attrNameLst>
                                      </p:cBhvr>
                                      <p:tavLst>
                                        <p:tav tm="0">
                                          <p:val>
                                            <p:strVal val="#ppt_x"/>
                                          </p:val>
                                        </p:tav>
                                        <p:tav tm="100000">
                                          <p:val>
                                            <p:strVal val="#ppt_x"/>
                                          </p:val>
                                        </p:tav>
                                      </p:tavLst>
                                    </p:anim>
                                    <p:anim calcmode="lin" valueType="num">
                                      <p:cBhvr>
                                        <p:cTn id="501" dur="1000" fill="hold"/>
                                        <p:tgtEl>
                                          <p:spTgt spid="112"/>
                                        </p:tgtEl>
                                        <p:attrNameLst>
                                          <p:attrName>ppt_y</p:attrName>
                                        </p:attrNameLst>
                                      </p:cBhvr>
                                      <p:tavLst>
                                        <p:tav tm="0">
                                          <p:val>
                                            <p:strVal val="#ppt_y+.1"/>
                                          </p:val>
                                        </p:tav>
                                        <p:tav tm="100000">
                                          <p:val>
                                            <p:strVal val="#ppt_y"/>
                                          </p:val>
                                        </p:tav>
                                      </p:tavLst>
                                    </p:anim>
                                  </p:childTnLst>
                                </p:cTn>
                              </p:par>
                              <p:par>
                                <p:cTn id="502" presetID="42" presetClass="entr" presetSubtype="0" fill="hold" grpId="0" nodeType="withEffect">
                                  <p:stCondLst>
                                    <p:cond delay="0"/>
                                  </p:stCondLst>
                                  <p:childTnLst>
                                    <p:set>
                                      <p:cBhvr>
                                        <p:cTn id="503" dur="1" fill="hold">
                                          <p:stCondLst>
                                            <p:cond delay="0"/>
                                          </p:stCondLst>
                                        </p:cTn>
                                        <p:tgtEl>
                                          <p:spTgt spid="113"/>
                                        </p:tgtEl>
                                        <p:attrNameLst>
                                          <p:attrName>style.visibility</p:attrName>
                                        </p:attrNameLst>
                                      </p:cBhvr>
                                      <p:to>
                                        <p:strVal val="visible"/>
                                      </p:to>
                                    </p:set>
                                    <p:animEffect transition="in" filter="fade">
                                      <p:cBhvr>
                                        <p:cTn id="504" dur="1000"/>
                                        <p:tgtEl>
                                          <p:spTgt spid="113"/>
                                        </p:tgtEl>
                                      </p:cBhvr>
                                    </p:animEffect>
                                    <p:anim calcmode="lin" valueType="num">
                                      <p:cBhvr>
                                        <p:cTn id="505" dur="1000" fill="hold"/>
                                        <p:tgtEl>
                                          <p:spTgt spid="113"/>
                                        </p:tgtEl>
                                        <p:attrNameLst>
                                          <p:attrName>ppt_x</p:attrName>
                                        </p:attrNameLst>
                                      </p:cBhvr>
                                      <p:tavLst>
                                        <p:tav tm="0">
                                          <p:val>
                                            <p:strVal val="#ppt_x"/>
                                          </p:val>
                                        </p:tav>
                                        <p:tav tm="100000">
                                          <p:val>
                                            <p:strVal val="#ppt_x"/>
                                          </p:val>
                                        </p:tav>
                                      </p:tavLst>
                                    </p:anim>
                                    <p:anim calcmode="lin" valueType="num">
                                      <p:cBhvr>
                                        <p:cTn id="506" dur="1000" fill="hold"/>
                                        <p:tgtEl>
                                          <p:spTgt spid="113"/>
                                        </p:tgtEl>
                                        <p:attrNameLst>
                                          <p:attrName>ppt_y</p:attrName>
                                        </p:attrNameLst>
                                      </p:cBhvr>
                                      <p:tavLst>
                                        <p:tav tm="0">
                                          <p:val>
                                            <p:strVal val="#ppt_y+.1"/>
                                          </p:val>
                                        </p:tav>
                                        <p:tav tm="100000">
                                          <p:val>
                                            <p:strVal val="#ppt_y"/>
                                          </p:val>
                                        </p:tav>
                                      </p:tavLst>
                                    </p:anim>
                                  </p:childTnLst>
                                </p:cTn>
                              </p:par>
                              <p:par>
                                <p:cTn id="507" presetID="42" presetClass="entr" presetSubtype="0" fill="hold" grpId="0" nodeType="withEffect">
                                  <p:stCondLst>
                                    <p:cond delay="0"/>
                                  </p:stCondLst>
                                  <p:childTnLst>
                                    <p:set>
                                      <p:cBhvr>
                                        <p:cTn id="508" dur="1" fill="hold">
                                          <p:stCondLst>
                                            <p:cond delay="0"/>
                                          </p:stCondLst>
                                        </p:cTn>
                                        <p:tgtEl>
                                          <p:spTgt spid="114"/>
                                        </p:tgtEl>
                                        <p:attrNameLst>
                                          <p:attrName>style.visibility</p:attrName>
                                        </p:attrNameLst>
                                      </p:cBhvr>
                                      <p:to>
                                        <p:strVal val="visible"/>
                                      </p:to>
                                    </p:set>
                                    <p:animEffect transition="in" filter="fade">
                                      <p:cBhvr>
                                        <p:cTn id="509" dur="1000"/>
                                        <p:tgtEl>
                                          <p:spTgt spid="114"/>
                                        </p:tgtEl>
                                      </p:cBhvr>
                                    </p:animEffect>
                                    <p:anim calcmode="lin" valueType="num">
                                      <p:cBhvr>
                                        <p:cTn id="510" dur="1000" fill="hold"/>
                                        <p:tgtEl>
                                          <p:spTgt spid="114"/>
                                        </p:tgtEl>
                                        <p:attrNameLst>
                                          <p:attrName>ppt_x</p:attrName>
                                        </p:attrNameLst>
                                      </p:cBhvr>
                                      <p:tavLst>
                                        <p:tav tm="0">
                                          <p:val>
                                            <p:strVal val="#ppt_x"/>
                                          </p:val>
                                        </p:tav>
                                        <p:tav tm="100000">
                                          <p:val>
                                            <p:strVal val="#ppt_x"/>
                                          </p:val>
                                        </p:tav>
                                      </p:tavLst>
                                    </p:anim>
                                    <p:anim calcmode="lin" valueType="num">
                                      <p:cBhvr>
                                        <p:cTn id="511" dur="1000" fill="hold"/>
                                        <p:tgtEl>
                                          <p:spTgt spid="114"/>
                                        </p:tgtEl>
                                        <p:attrNameLst>
                                          <p:attrName>ppt_y</p:attrName>
                                        </p:attrNameLst>
                                      </p:cBhvr>
                                      <p:tavLst>
                                        <p:tav tm="0">
                                          <p:val>
                                            <p:strVal val="#ppt_y+.1"/>
                                          </p:val>
                                        </p:tav>
                                        <p:tav tm="100000">
                                          <p:val>
                                            <p:strVal val="#ppt_y"/>
                                          </p:val>
                                        </p:tav>
                                      </p:tavLst>
                                    </p:anim>
                                  </p:childTnLst>
                                </p:cTn>
                              </p:par>
                              <p:par>
                                <p:cTn id="512" presetID="42" presetClass="entr" presetSubtype="0" fill="hold" grpId="0" nodeType="withEffect">
                                  <p:stCondLst>
                                    <p:cond delay="0"/>
                                  </p:stCondLst>
                                  <p:childTnLst>
                                    <p:set>
                                      <p:cBhvr>
                                        <p:cTn id="513" dur="1" fill="hold">
                                          <p:stCondLst>
                                            <p:cond delay="0"/>
                                          </p:stCondLst>
                                        </p:cTn>
                                        <p:tgtEl>
                                          <p:spTgt spid="115"/>
                                        </p:tgtEl>
                                        <p:attrNameLst>
                                          <p:attrName>style.visibility</p:attrName>
                                        </p:attrNameLst>
                                      </p:cBhvr>
                                      <p:to>
                                        <p:strVal val="visible"/>
                                      </p:to>
                                    </p:set>
                                    <p:animEffect transition="in" filter="fade">
                                      <p:cBhvr>
                                        <p:cTn id="514" dur="1000"/>
                                        <p:tgtEl>
                                          <p:spTgt spid="115"/>
                                        </p:tgtEl>
                                      </p:cBhvr>
                                    </p:animEffect>
                                    <p:anim calcmode="lin" valueType="num">
                                      <p:cBhvr>
                                        <p:cTn id="515" dur="1000" fill="hold"/>
                                        <p:tgtEl>
                                          <p:spTgt spid="115"/>
                                        </p:tgtEl>
                                        <p:attrNameLst>
                                          <p:attrName>ppt_x</p:attrName>
                                        </p:attrNameLst>
                                      </p:cBhvr>
                                      <p:tavLst>
                                        <p:tav tm="0">
                                          <p:val>
                                            <p:strVal val="#ppt_x"/>
                                          </p:val>
                                        </p:tav>
                                        <p:tav tm="100000">
                                          <p:val>
                                            <p:strVal val="#ppt_x"/>
                                          </p:val>
                                        </p:tav>
                                      </p:tavLst>
                                    </p:anim>
                                    <p:anim calcmode="lin" valueType="num">
                                      <p:cBhvr>
                                        <p:cTn id="516" dur="1000" fill="hold"/>
                                        <p:tgtEl>
                                          <p:spTgt spid="115"/>
                                        </p:tgtEl>
                                        <p:attrNameLst>
                                          <p:attrName>ppt_y</p:attrName>
                                        </p:attrNameLst>
                                      </p:cBhvr>
                                      <p:tavLst>
                                        <p:tav tm="0">
                                          <p:val>
                                            <p:strVal val="#ppt_y+.1"/>
                                          </p:val>
                                        </p:tav>
                                        <p:tav tm="100000">
                                          <p:val>
                                            <p:strVal val="#ppt_y"/>
                                          </p:val>
                                        </p:tav>
                                      </p:tavLst>
                                    </p:anim>
                                  </p:childTnLst>
                                </p:cTn>
                              </p:par>
                              <p:par>
                                <p:cTn id="517" presetID="42" presetClass="entr" presetSubtype="0" fill="hold" grpId="0" nodeType="withEffect">
                                  <p:stCondLst>
                                    <p:cond delay="0"/>
                                  </p:stCondLst>
                                  <p:childTnLst>
                                    <p:set>
                                      <p:cBhvr>
                                        <p:cTn id="518" dur="1" fill="hold">
                                          <p:stCondLst>
                                            <p:cond delay="0"/>
                                          </p:stCondLst>
                                        </p:cTn>
                                        <p:tgtEl>
                                          <p:spTgt spid="116"/>
                                        </p:tgtEl>
                                        <p:attrNameLst>
                                          <p:attrName>style.visibility</p:attrName>
                                        </p:attrNameLst>
                                      </p:cBhvr>
                                      <p:to>
                                        <p:strVal val="visible"/>
                                      </p:to>
                                    </p:set>
                                    <p:animEffect transition="in" filter="fade">
                                      <p:cBhvr>
                                        <p:cTn id="519" dur="1000"/>
                                        <p:tgtEl>
                                          <p:spTgt spid="116"/>
                                        </p:tgtEl>
                                      </p:cBhvr>
                                    </p:animEffect>
                                    <p:anim calcmode="lin" valueType="num">
                                      <p:cBhvr>
                                        <p:cTn id="520" dur="1000" fill="hold"/>
                                        <p:tgtEl>
                                          <p:spTgt spid="116"/>
                                        </p:tgtEl>
                                        <p:attrNameLst>
                                          <p:attrName>ppt_x</p:attrName>
                                        </p:attrNameLst>
                                      </p:cBhvr>
                                      <p:tavLst>
                                        <p:tav tm="0">
                                          <p:val>
                                            <p:strVal val="#ppt_x"/>
                                          </p:val>
                                        </p:tav>
                                        <p:tav tm="100000">
                                          <p:val>
                                            <p:strVal val="#ppt_x"/>
                                          </p:val>
                                        </p:tav>
                                      </p:tavLst>
                                    </p:anim>
                                    <p:anim calcmode="lin" valueType="num">
                                      <p:cBhvr>
                                        <p:cTn id="521" dur="1000" fill="hold"/>
                                        <p:tgtEl>
                                          <p:spTgt spid="116"/>
                                        </p:tgtEl>
                                        <p:attrNameLst>
                                          <p:attrName>ppt_y</p:attrName>
                                        </p:attrNameLst>
                                      </p:cBhvr>
                                      <p:tavLst>
                                        <p:tav tm="0">
                                          <p:val>
                                            <p:strVal val="#ppt_y+.1"/>
                                          </p:val>
                                        </p:tav>
                                        <p:tav tm="100000">
                                          <p:val>
                                            <p:strVal val="#ppt_y"/>
                                          </p:val>
                                        </p:tav>
                                      </p:tavLst>
                                    </p:anim>
                                  </p:childTnLst>
                                </p:cTn>
                              </p:par>
                              <p:par>
                                <p:cTn id="522" presetID="42" presetClass="entr" presetSubtype="0" fill="hold" grpId="0" nodeType="withEffect">
                                  <p:stCondLst>
                                    <p:cond delay="0"/>
                                  </p:stCondLst>
                                  <p:childTnLst>
                                    <p:set>
                                      <p:cBhvr>
                                        <p:cTn id="523" dur="1" fill="hold">
                                          <p:stCondLst>
                                            <p:cond delay="0"/>
                                          </p:stCondLst>
                                        </p:cTn>
                                        <p:tgtEl>
                                          <p:spTgt spid="117"/>
                                        </p:tgtEl>
                                        <p:attrNameLst>
                                          <p:attrName>style.visibility</p:attrName>
                                        </p:attrNameLst>
                                      </p:cBhvr>
                                      <p:to>
                                        <p:strVal val="visible"/>
                                      </p:to>
                                    </p:set>
                                    <p:animEffect transition="in" filter="fade">
                                      <p:cBhvr>
                                        <p:cTn id="524" dur="1000"/>
                                        <p:tgtEl>
                                          <p:spTgt spid="117"/>
                                        </p:tgtEl>
                                      </p:cBhvr>
                                    </p:animEffect>
                                    <p:anim calcmode="lin" valueType="num">
                                      <p:cBhvr>
                                        <p:cTn id="525" dur="1000" fill="hold"/>
                                        <p:tgtEl>
                                          <p:spTgt spid="117"/>
                                        </p:tgtEl>
                                        <p:attrNameLst>
                                          <p:attrName>ppt_x</p:attrName>
                                        </p:attrNameLst>
                                      </p:cBhvr>
                                      <p:tavLst>
                                        <p:tav tm="0">
                                          <p:val>
                                            <p:strVal val="#ppt_x"/>
                                          </p:val>
                                        </p:tav>
                                        <p:tav tm="100000">
                                          <p:val>
                                            <p:strVal val="#ppt_x"/>
                                          </p:val>
                                        </p:tav>
                                      </p:tavLst>
                                    </p:anim>
                                    <p:anim calcmode="lin" valueType="num">
                                      <p:cBhvr>
                                        <p:cTn id="526" dur="1000" fill="hold"/>
                                        <p:tgtEl>
                                          <p:spTgt spid="117"/>
                                        </p:tgtEl>
                                        <p:attrNameLst>
                                          <p:attrName>ppt_y</p:attrName>
                                        </p:attrNameLst>
                                      </p:cBhvr>
                                      <p:tavLst>
                                        <p:tav tm="0">
                                          <p:val>
                                            <p:strVal val="#ppt_y+.1"/>
                                          </p:val>
                                        </p:tav>
                                        <p:tav tm="100000">
                                          <p:val>
                                            <p:strVal val="#ppt_y"/>
                                          </p:val>
                                        </p:tav>
                                      </p:tavLst>
                                    </p:anim>
                                  </p:childTnLst>
                                </p:cTn>
                              </p:par>
                              <p:par>
                                <p:cTn id="527" presetID="42" presetClass="entr" presetSubtype="0" fill="hold" grpId="0" nodeType="withEffect">
                                  <p:stCondLst>
                                    <p:cond delay="0"/>
                                  </p:stCondLst>
                                  <p:childTnLst>
                                    <p:set>
                                      <p:cBhvr>
                                        <p:cTn id="528" dur="1" fill="hold">
                                          <p:stCondLst>
                                            <p:cond delay="0"/>
                                          </p:stCondLst>
                                        </p:cTn>
                                        <p:tgtEl>
                                          <p:spTgt spid="118"/>
                                        </p:tgtEl>
                                        <p:attrNameLst>
                                          <p:attrName>style.visibility</p:attrName>
                                        </p:attrNameLst>
                                      </p:cBhvr>
                                      <p:to>
                                        <p:strVal val="visible"/>
                                      </p:to>
                                    </p:set>
                                    <p:animEffect transition="in" filter="fade">
                                      <p:cBhvr>
                                        <p:cTn id="529" dur="1000"/>
                                        <p:tgtEl>
                                          <p:spTgt spid="118"/>
                                        </p:tgtEl>
                                      </p:cBhvr>
                                    </p:animEffect>
                                    <p:anim calcmode="lin" valueType="num">
                                      <p:cBhvr>
                                        <p:cTn id="530" dur="1000" fill="hold"/>
                                        <p:tgtEl>
                                          <p:spTgt spid="118"/>
                                        </p:tgtEl>
                                        <p:attrNameLst>
                                          <p:attrName>ppt_x</p:attrName>
                                        </p:attrNameLst>
                                      </p:cBhvr>
                                      <p:tavLst>
                                        <p:tav tm="0">
                                          <p:val>
                                            <p:strVal val="#ppt_x"/>
                                          </p:val>
                                        </p:tav>
                                        <p:tav tm="100000">
                                          <p:val>
                                            <p:strVal val="#ppt_x"/>
                                          </p:val>
                                        </p:tav>
                                      </p:tavLst>
                                    </p:anim>
                                    <p:anim calcmode="lin" valueType="num">
                                      <p:cBhvr>
                                        <p:cTn id="531" dur="1000" fill="hold"/>
                                        <p:tgtEl>
                                          <p:spTgt spid="118"/>
                                        </p:tgtEl>
                                        <p:attrNameLst>
                                          <p:attrName>ppt_y</p:attrName>
                                        </p:attrNameLst>
                                      </p:cBhvr>
                                      <p:tavLst>
                                        <p:tav tm="0">
                                          <p:val>
                                            <p:strVal val="#ppt_y+.1"/>
                                          </p:val>
                                        </p:tav>
                                        <p:tav tm="100000">
                                          <p:val>
                                            <p:strVal val="#ppt_y"/>
                                          </p:val>
                                        </p:tav>
                                      </p:tavLst>
                                    </p:anim>
                                  </p:childTnLst>
                                </p:cTn>
                              </p:par>
                              <p:par>
                                <p:cTn id="532" presetID="42" presetClass="entr" presetSubtype="0" fill="hold" grpId="0" nodeType="withEffect">
                                  <p:stCondLst>
                                    <p:cond delay="0"/>
                                  </p:stCondLst>
                                  <p:childTnLst>
                                    <p:set>
                                      <p:cBhvr>
                                        <p:cTn id="533" dur="1" fill="hold">
                                          <p:stCondLst>
                                            <p:cond delay="0"/>
                                          </p:stCondLst>
                                        </p:cTn>
                                        <p:tgtEl>
                                          <p:spTgt spid="119"/>
                                        </p:tgtEl>
                                        <p:attrNameLst>
                                          <p:attrName>style.visibility</p:attrName>
                                        </p:attrNameLst>
                                      </p:cBhvr>
                                      <p:to>
                                        <p:strVal val="visible"/>
                                      </p:to>
                                    </p:set>
                                    <p:animEffect transition="in" filter="fade">
                                      <p:cBhvr>
                                        <p:cTn id="534" dur="1000"/>
                                        <p:tgtEl>
                                          <p:spTgt spid="119"/>
                                        </p:tgtEl>
                                      </p:cBhvr>
                                    </p:animEffect>
                                    <p:anim calcmode="lin" valueType="num">
                                      <p:cBhvr>
                                        <p:cTn id="535" dur="1000" fill="hold"/>
                                        <p:tgtEl>
                                          <p:spTgt spid="119"/>
                                        </p:tgtEl>
                                        <p:attrNameLst>
                                          <p:attrName>ppt_x</p:attrName>
                                        </p:attrNameLst>
                                      </p:cBhvr>
                                      <p:tavLst>
                                        <p:tav tm="0">
                                          <p:val>
                                            <p:strVal val="#ppt_x"/>
                                          </p:val>
                                        </p:tav>
                                        <p:tav tm="100000">
                                          <p:val>
                                            <p:strVal val="#ppt_x"/>
                                          </p:val>
                                        </p:tav>
                                      </p:tavLst>
                                    </p:anim>
                                    <p:anim calcmode="lin" valueType="num">
                                      <p:cBhvr>
                                        <p:cTn id="536" dur="1000" fill="hold"/>
                                        <p:tgtEl>
                                          <p:spTgt spid="119"/>
                                        </p:tgtEl>
                                        <p:attrNameLst>
                                          <p:attrName>ppt_y</p:attrName>
                                        </p:attrNameLst>
                                      </p:cBhvr>
                                      <p:tavLst>
                                        <p:tav tm="0">
                                          <p:val>
                                            <p:strVal val="#ppt_y+.1"/>
                                          </p:val>
                                        </p:tav>
                                        <p:tav tm="100000">
                                          <p:val>
                                            <p:strVal val="#ppt_y"/>
                                          </p:val>
                                        </p:tav>
                                      </p:tavLst>
                                    </p:anim>
                                  </p:childTnLst>
                                </p:cTn>
                              </p:par>
                              <p:par>
                                <p:cTn id="537" presetID="42" presetClass="entr" presetSubtype="0" fill="hold" grpId="0" nodeType="withEffect">
                                  <p:stCondLst>
                                    <p:cond delay="0"/>
                                  </p:stCondLst>
                                  <p:childTnLst>
                                    <p:set>
                                      <p:cBhvr>
                                        <p:cTn id="538" dur="1" fill="hold">
                                          <p:stCondLst>
                                            <p:cond delay="0"/>
                                          </p:stCondLst>
                                        </p:cTn>
                                        <p:tgtEl>
                                          <p:spTgt spid="120"/>
                                        </p:tgtEl>
                                        <p:attrNameLst>
                                          <p:attrName>style.visibility</p:attrName>
                                        </p:attrNameLst>
                                      </p:cBhvr>
                                      <p:to>
                                        <p:strVal val="visible"/>
                                      </p:to>
                                    </p:set>
                                    <p:animEffect transition="in" filter="fade">
                                      <p:cBhvr>
                                        <p:cTn id="539" dur="1000"/>
                                        <p:tgtEl>
                                          <p:spTgt spid="120"/>
                                        </p:tgtEl>
                                      </p:cBhvr>
                                    </p:animEffect>
                                    <p:anim calcmode="lin" valueType="num">
                                      <p:cBhvr>
                                        <p:cTn id="540" dur="1000" fill="hold"/>
                                        <p:tgtEl>
                                          <p:spTgt spid="120"/>
                                        </p:tgtEl>
                                        <p:attrNameLst>
                                          <p:attrName>ppt_x</p:attrName>
                                        </p:attrNameLst>
                                      </p:cBhvr>
                                      <p:tavLst>
                                        <p:tav tm="0">
                                          <p:val>
                                            <p:strVal val="#ppt_x"/>
                                          </p:val>
                                        </p:tav>
                                        <p:tav tm="100000">
                                          <p:val>
                                            <p:strVal val="#ppt_x"/>
                                          </p:val>
                                        </p:tav>
                                      </p:tavLst>
                                    </p:anim>
                                    <p:anim calcmode="lin" valueType="num">
                                      <p:cBhvr>
                                        <p:cTn id="541" dur="1000" fill="hold"/>
                                        <p:tgtEl>
                                          <p:spTgt spid="120"/>
                                        </p:tgtEl>
                                        <p:attrNameLst>
                                          <p:attrName>ppt_y</p:attrName>
                                        </p:attrNameLst>
                                      </p:cBhvr>
                                      <p:tavLst>
                                        <p:tav tm="0">
                                          <p:val>
                                            <p:strVal val="#ppt_y+.1"/>
                                          </p:val>
                                        </p:tav>
                                        <p:tav tm="100000">
                                          <p:val>
                                            <p:strVal val="#ppt_y"/>
                                          </p:val>
                                        </p:tav>
                                      </p:tavLst>
                                    </p:anim>
                                  </p:childTnLst>
                                </p:cTn>
                              </p:par>
                              <p:par>
                                <p:cTn id="542" presetID="42" presetClass="entr" presetSubtype="0" fill="hold" grpId="0" nodeType="withEffect">
                                  <p:stCondLst>
                                    <p:cond delay="0"/>
                                  </p:stCondLst>
                                  <p:childTnLst>
                                    <p:set>
                                      <p:cBhvr>
                                        <p:cTn id="543" dur="1" fill="hold">
                                          <p:stCondLst>
                                            <p:cond delay="0"/>
                                          </p:stCondLst>
                                        </p:cTn>
                                        <p:tgtEl>
                                          <p:spTgt spid="121"/>
                                        </p:tgtEl>
                                        <p:attrNameLst>
                                          <p:attrName>style.visibility</p:attrName>
                                        </p:attrNameLst>
                                      </p:cBhvr>
                                      <p:to>
                                        <p:strVal val="visible"/>
                                      </p:to>
                                    </p:set>
                                    <p:animEffect transition="in" filter="fade">
                                      <p:cBhvr>
                                        <p:cTn id="544" dur="1000"/>
                                        <p:tgtEl>
                                          <p:spTgt spid="121"/>
                                        </p:tgtEl>
                                      </p:cBhvr>
                                    </p:animEffect>
                                    <p:anim calcmode="lin" valueType="num">
                                      <p:cBhvr>
                                        <p:cTn id="545" dur="1000" fill="hold"/>
                                        <p:tgtEl>
                                          <p:spTgt spid="121"/>
                                        </p:tgtEl>
                                        <p:attrNameLst>
                                          <p:attrName>ppt_x</p:attrName>
                                        </p:attrNameLst>
                                      </p:cBhvr>
                                      <p:tavLst>
                                        <p:tav tm="0">
                                          <p:val>
                                            <p:strVal val="#ppt_x"/>
                                          </p:val>
                                        </p:tav>
                                        <p:tav tm="100000">
                                          <p:val>
                                            <p:strVal val="#ppt_x"/>
                                          </p:val>
                                        </p:tav>
                                      </p:tavLst>
                                    </p:anim>
                                    <p:anim calcmode="lin" valueType="num">
                                      <p:cBhvr>
                                        <p:cTn id="546" dur="1000" fill="hold"/>
                                        <p:tgtEl>
                                          <p:spTgt spid="121"/>
                                        </p:tgtEl>
                                        <p:attrNameLst>
                                          <p:attrName>ppt_y</p:attrName>
                                        </p:attrNameLst>
                                      </p:cBhvr>
                                      <p:tavLst>
                                        <p:tav tm="0">
                                          <p:val>
                                            <p:strVal val="#ppt_y+.1"/>
                                          </p:val>
                                        </p:tav>
                                        <p:tav tm="100000">
                                          <p:val>
                                            <p:strVal val="#ppt_y"/>
                                          </p:val>
                                        </p:tav>
                                      </p:tavLst>
                                    </p:anim>
                                  </p:childTnLst>
                                </p:cTn>
                              </p:par>
                              <p:par>
                                <p:cTn id="547" presetID="42" presetClass="entr" presetSubtype="0" fill="hold" grpId="0" nodeType="withEffect">
                                  <p:stCondLst>
                                    <p:cond delay="0"/>
                                  </p:stCondLst>
                                  <p:childTnLst>
                                    <p:set>
                                      <p:cBhvr>
                                        <p:cTn id="548" dur="1" fill="hold">
                                          <p:stCondLst>
                                            <p:cond delay="0"/>
                                          </p:stCondLst>
                                        </p:cTn>
                                        <p:tgtEl>
                                          <p:spTgt spid="122"/>
                                        </p:tgtEl>
                                        <p:attrNameLst>
                                          <p:attrName>style.visibility</p:attrName>
                                        </p:attrNameLst>
                                      </p:cBhvr>
                                      <p:to>
                                        <p:strVal val="visible"/>
                                      </p:to>
                                    </p:set>
                                    <p:animEffect transition="in" filter="fade">
                                      <p:cBhvr>
                                        <p:cTn id="549" dur="1000"/>
                                        <p:tgtEl>
                                          <p:spTgt spid="122"/>
                                        </p:tgtEl>
                                      </p:cBhvr>
                                    </p:animEffect>
                                    <p:anim calcmode="lin" valueType="num">
                                      <p:cBhvr>
                                        <p:cTn id="550" dur="1000" fill="hold"/>
                                        <p:tgtEl>
                                          <p:spTgt spid="122"/>
                                        </p:tgtEl>
                                        <p:attrNameLst>
                                          <p:attrName>ppt_x</p:attrName>
                                        </p:attrNameLst>
                                      </p:cBhvr>
                                      <p:tavLst>
                                        <p:tav tm="0">
                                          <p:val>
                                            <p:strVal val="#ppt_x"/>
                                          </p:val>
                                        </p:tav>
                                        <p:tav tm="100000">
                                          <p:val>
                                            <p:strVal val="#ppt_x"/>
                                          </p:val>
                                        </p:tav>
                                      </p:tavLst>
                                    </p:anim>
                                    <p:anim calcmode="lin" valueType="num">
                                      <p:cBhvr>
                                        <p:cTn id="551" dur="1000" fill="hold"/>
                                        <p:tgtEl>
                                          <p:spTgt spid="122"/>
                                        </p:tgtEl>
                                        <p:attrNameLst>
                                          <p:attrName>ppt_y</p:attrName>
                                        </p:attrNameLst>
                                      </p:cBhvr>
                                      <p:tavLst>
                                        <p:tav tm="0">
                                          <p:val>
                                            <p:strVal val="#ppt_y+.1"/>
                                          </p:val>
                                        </p:tav>
                                        <p:tav tm="100000">
                                          <p:val>
                                            <p:strVal val="#ppt_y"/>
                                          </p:val>
                                        </p:tav>
                                      </p:tavLst>
                                    </p:anim>
                                  </p:childTnLst>
                                </p:cTn>
                              </p:par>
                              <p:par>
                                <p:cTn id="552" presetID="42" presetClass="entr" presetSubtype="0" fill="hold" grpId="0" nodeType="withEffect">
                                  <p:stCondLst>
                                    <p:cond delay="0"/>
                                  </p:stCondLst>
                                  <p:childTnLst>
                                    <p:set>
                                      <p:cBhvr>
                                        <p:cTn id="553" dur="1" fill="hold">
                                          <p:stCondLst>
                                            <p:cond delay="0"/>
                                          </p:stCondLst>
                                        </p:cTn>
                                        <p:tgtEl>
                                          <p:spTgt spid="123"/>
                                        </p:tgtEl>
                                        <p:attrNameLst>
                                          <p:attrName>style.visibility</p:attrName>
                                        </p:attrNameLst>
                                      </p:cBhvr>
                                      <p:to>
                                        <p:strVal val="visible"/>
                                      </p:to>
                                    </p:set>
                                    <p:animEffect transition="in" filter="fade">
                                      <p:cBhvr>
                                        <p:cTn id="554" dur="1000"/>
                                        <p:tgtEl>
                                          <p:spTgt spid="123"/>
                                        </p:tgtEl>
                                      </p:cBhvr>
                                    </p:animEffect>
                                    <p:anim calcmode="lin" valueType="num">
                                      <p:cBhvr>
                                        <p:cTn id="555" dur="1000" fill="hold"/>
                                        <p:tgtEl>
                                          <p:spTgt spid="123"/>
                                        </p:tgtEl>
                                        <p:attrNameLst>
                                          <p:attrName>ppt_x</p:attrName>
                                        </p:attrNameLst>
                                      </p:cBhvr>
                                      <p:tavLst>
                                        <p:tav tm="0">
                                          <p:val>
                                            <p:strVal val="#ppt_x"/>
                                          </p:val>
                                        </p:tav>
                                        <p:tav tm="100000">
                                          <p:val>
                                            <p:strVal val="#ppt_x"/>
                                          </p:val>
                                        </p:tav>
                                      </p:tavLst>
                                    </p:anim>
                                    <p:anim calcmode="lin" valueType="num">
                                      <p:cBhvr>
                                        <p:cTn id="556" dur="1000" fill="hold"/>
                                        <p:tgtEl>
                                          <p:spTgt spid="123"/>
                                        </p:tgtEl>
                                        <p:attrNameLst>
                                          <p:attrName>ppt_y</p:attrName>
                                        </p:attrNameLst>
                                      </p:cBhvr>
                                      <p:tavLst>
                                        <p:tav tm="0">
                                          <p:val>
                                            <p:strVal val="#ppt_y+.1"/>
                                          </p:val>
                                        </p:tav>
                                        <p:tav tm="100000">
                                          <p:val>
                                            <p:strVal val="#ppt_y"/>
                                          </p:val>
                                        </p:tav>
                                      </p:tavLst>
                                    </p:anim>
                                  </p:childTnLst>
                                </p:cTn>
                              </p:par>
                              <p:par>
                                <p:cTn id="557" presetID="42" presetClass="entr" presetSubtype="0" fill="hold" grpId="0" nodeType="withEffect">
                                  <p:stCondLst>
                                    <p:cond delay="0"/>
                                  </p:stCondLst>
                                  <p:childTnLst>
                                    <p:set>
                                      <p:cBhvr>
                                        <p:cTn id="558" dur="1" fill="hold">
                                          <p:stCondLst>
                                            <p:cond delay="0"/>
                                          </p:stCondLst>
                                        </p:cTn>
                                        <p:tgtEl>
                                          <p:spTgt spid="124"/>
                                        </p:tgtEl>
                                        <p:attrNameLst>
                                          <p:attrName>style.visibility</p:attrName>
                                        </p:attrNameLst>
                                      </p:cBhvr>
                                      <p:to>
                                        <p:strVal val="visible"/>
                                      </p:to>
                                    </p:set>
                                    <p:animEffect transition="in" filter="fade">
                                      <p:cBhvr>
                                        <p:cTn id="559" dur="1000"/>
                                        <p:tgtEl>
                                          <p:spTgt spid="124"/>
                                        </p:tgtEl>
                                      </p:cBhvr>
                                    </p:animEffect>
                                    <p:anim calcmode="lin" valueType="num">
                                      <p:cBhvr>
                                        <p:cTn id="560" dur="1000" fill="hold"/>
                                        <p:tgtEl>
                                          <p:spTgt spid="124"/>
                                        </p:tgtEl>
                                        <p:attrNameLst>
                                          <p:attrName>ppt_x</p:attrName>
                                        </p:attrNameLst>
                                      </p:cBhvr>
                                      <p:tavLst>
                                        <p:tav tm="0">
                                          <p:val>
                                            <p:strVal val="#ppt_x"/>
                                          </p:val>
                                        </p:tav>
                                        <p:tav tm="100000">
                                          <p:val>
                                            <p:strVal val="#ppt_x"/>
                                          </p:val>
                                        </p:tav>
                                      </p:tavLst>
                                    </p:anim>
                                    <p:anim calcmode="lin" valueType="num">
                                      <p:cBhvr>
                                        <p:cTn id="561" dur="1000" fill="hold"/>
                                        <p:tgtEl>
                                          <p:spTgt spid="124"/>
                                        </p:tgtEl>
                                        <p:attrNameLst>
                                          <p:attrName>ppt_y</p:attrName>
                                        </p:attrNameLst>
                                      </p:cBhvr>
                                      <p:tavLst>
                                        <p:tav tm="0">
                                          <p:val>
                                            <p:strVal val="#ppt_y+.1"/>
                                          </p:val>
                                        </p:tav>
                                        <p:tav tm="100000">
                                          <p:val>
                                            <p:strVal val="#ppt_y"/>
                                          </p:val>
                                        </p:tav>
                                      </p:tavLst>
                                    </p:anim>
                                  </p:childTnLst>
                                </p:cTn>
                              </p:par>
                              <p:par>
                                <p:cTn id="562" presetID="42" presetClass="entr" presetSubtype="0" fill="hold" grpId="0" nodeType="withEffect">
                                  <p:stCondLst>
                                    <p:cond delay="0"/>
                                  </p:stCondLst>
                                  <p:childTnLst>
                                    <p:set>
                                      <p:cBhvr>
                                        <p:cTn id="563" dur="1" fill="hold">
                                          <p:stCondLst>
                                            <p:cond delay="0"/>
                                          </p:stCondLst>
                                        </p:cTn>
                                        <p:tgtEl>
                                          <p:spTgt spid="125"/>
                                        </p:tgtEl>
                                        <p:attrNameLst>
                                          <p:attrName>style.visibility</p:attrName>
                                        </p:attrNameLst>
                                      </p:cBhvr>
                                      <p:to>
                                        <p:strVal val="visible"/>
                                      </p:to>
                                    </p:set>
                                    <p:animEffect transition="in" filter="fade">
                                      <p:cBhvr>
                                        <p:cTn id="564" dur="1000"/>
                                        <p:tgtEl>
                                          <p:spTgt spid="125"/>
                                        </p:tgtEl>
                                      </p:cBhvr>
                                    </p:animEffect>
                                    <p:anim calcmode="lin" valueType="num">
                                      <p:cBhvr>
                                        <p:cTn id="565" dur="1000" fill="hold"/>
                                        <p:tgtEl>
                                          <p:spTgt spid="125"/>
                                        </p:tgtEl>
                                        <p:attrNameLst>
                                          <p:attrName>ppt_x</p:attrName>
                                        </p:attrNameLst>
                                      </p:cBhvr>
                                      <p:tavLst>
                                        <p:tav tm="0">
                                          <p:val>
                                            <p:strVal val="#ppt_x"/>
                                          </p:val>
                                        </p:tav>
                                        <p:tav tm="100000">
                                          <p:val>
                                            <p:strVal val="#ppt_x"/>
                                          </p:val>
                                        </p:tav>
                                      </p:tavLst>
                                    </p:anim>
                                    <p:anim calcmode="lin" valueType="num">
                                      <p:cBhvr>
                                        <p:cTn id="566" dur="1000" fill="hold"/>
                                        <p:tgtEl>
                                          <p:spTgt spid="125"/>
                                        </p:tgtEl>
                                        <p:attrNameLst>
                                          <p:attrName>ppt_y</p:attrName>
                                        </p:attrNameLst>
                                      </p:cBhvr>
                                      <p:tavLst>
                                        <p:tav tm="0">
                                          <p:val>
                                            <p:strVal val="#ppt_y+.1"/>
                                          </p:val>
                                        </p:tav>
                                        <p:tav tm="100000">
                                          <p:val>
                                            <p:strVal val="#ppt_y"/>
                                          </p:val>
                                        </p:tav>
                                      </p:tavLst>
                                    </p:anim>
                                  </p:childTnLst>
                                </p:cTn>
                              </p:par>
                              <p:par>
                                <p:cTn id="567" presetID="42" presetClass="entr" presetSubtype="0" fill="hold" grpId="0" nodeType="withEffect">
                                  <p:stCondLst>
                                    <p:cond delay="0"/>
                                  </p:stCondLst>
                                  <p:childTnLst>
                                    <p:set>
                                      <p:cBhvr>
                                        <p:cTn id="568" dur="1" fill="hold">
                                          <p:stCondLst>
                                            <p:cond delay="0"/>
                                          </p:stCondLst>
                                        </p:cTn>
                                        <p:tgtEl>
                                          <p:spTgt spid="126"/>
                                        </p:tgtEl>
                                        <p:attrNameLst>
                                          <p:attrName>style.visibility</p:attrName>
                                        </p:attrNameLst>
                                      </p:cBhvr>
                                      <p:to>
                                        <p:strVal val="visible"/>
                                      </p:to>
                                    </p:set>
                                    <p:animEffect transition="in" filter="fade">
                                      <p:cBhvr>
                                        <p:cTn id="569" dur="1000"/>
                                        <p:tgtEl>
                                          <p:spTgt spid="126"/>
                                        </p:tgtEl>
                                      </p:cBhvr>
                                    </p:animEffect>
                                    <p:anim calcmode="lin" valueType="num">
                                      <p:cBhvr>
                                        <p:cTn id="570" dur="1000" fill="hold"/>
                                        <p:tgtEl>
                                          <p:spTgt spid="126"/>
                                        </p:tgtEl>
                                        <p:attrNameLst>
                                          <p:attrName>ppt_x</p:attrName>
                                        </p:attrNameLst>
                                      </p:cBhvr>
                                      <p:tavLst>
                                        <p:tav tm="0">
                                          <p:val>
                                            <p:strVal val="#ppt_x"/>
                                          </p:val>
                                        </p:tav>
                                        <p:tav tm="100000">
                                          <p:val>
                                            <p:strVal val="#ppt_x"/>
                                          </p:val>
                                        </p:tav>
                                      </p:tavLst>
                                    </p:anim>
                                    <p:anim calcmode="lin" valueType="num">
                                      <p:cBhvr>
                                        <p:cTn id="571" dur="1000" fill="hold"/>
                                        <p:tgtEl>
                                          <p:spTgt spid="126"/>
                                        </p:tgtEl>
                                        <p:attrNameLst>
                                          <p:attrName>ppt_y</p:attrName>
                                        </p:attrNameLst>
                                      </p:cBhvr>
                                      <p:tavLst>
                                        <p:tav tm="0">
                                          <p:val>
                                            <p:strVal val="#ppt_y+.1"/>
                                          </p:val>
                                        </p:tav>
                                        <p:tav tm="100000">
                                          <p:val>
                                            <p:strVal val="#ppt_y"/>
                                          </p:val>
                                        </p:tav>
                                      </p:tavLst>
                                    </p:anim>
                                  </p:childTnLst>
                                </p:cTn>
                              </p:par>
                              <p:par>
                                <p:cTn id="572" presetID="42" presetClass="entr" presetSubtype="0" fill="hold" grpId="0" nodeType="withEffect">
                                  <p:stCondLst>
                                    <p:cond delay="0"/>
                                  </p:stCondLst>
                                  <p:childTnLst>
                                    <p:set>
                                      <p:cBhvr>
                                        <p:cTn id="573" dur="1" fill="hold">
                                          <p:stCondLst>
                                            <p:cond delay="0"/>
                                          </p:stCondLst>
                                        </p:cTn>
                                        <p:tgtEl>
                                          <p:spTgt spid="127"/>
                                        </p:tgtEl>
                                        <p:attrNameLst>
                                          <p:attrName>style.visibility</p:attrName>
                                        </p:attrNameLst>
                                      </p:cBhvr>
                                      <p:to>
                                        <p:strVal val="visible"/>
                                      </p:to>
                                    </p:set>
                                    <p:animEffect transition="in" filter="fade">
                                      <p:cBhvr>
                                        <p:cTn id="574" dur="1000"/>
                                        <p:tgtEl>
                                          <p:spTgt spid="127"/>
                                        </p:tgtEl>
                                      </p:cBhvr>
                                    </p:animEffect>
                                    <p:anim calcmode="lin" valueType="num">
                                      <p:cBhvr>
                                        <p:cTn id="575" dur="1000" fill="hold"/>
                                        <p:tgtEl>
                                          <p:spTgt spid="127"/>
                                        </p:tgtEl>
                                        <p:attrNameLst>
                                          <p:attrName>ppt_x</p:attrName>
                                        </p:attrNameLst>
                                      </p:cBhvr>
                                      <p:tavLst>
                                        <p:tav tm="0">
                                          <p:val>
                                            <p:strVal val="#ppt_x"/>
                                          </p:val>
                                        </p:tav>
                                        <p:tav tm="100000">
                                          <p:val>
                                            <p:strVal val="#ppt_x"/>
                                          </p:val>
                                        </p:tav>
                                      </p:tavLst>
                                    </p:anim>
                                    <p:anim calcmode="lin" valueType="num">
                                      <p:cBhvr>
                                        <p:cTn id="576" dur="1000" fill="hold"/>
                                        <p:tgtEl>
                                          <p:spTgt spid="127"/>
                                        </p:tgtEl>
                                        <p:attrNameLst>
                                          <p:attrName>ppt_y</p:attrName>
                                        </p:attrNameLst>
                                      </p:cBhvr>
                                      <p:tavLst>
                                        <p:tav tm="0">
                                          <p:val>
                                            <p:strVal val="#ppt_y+.1"/>
                                          </p:val>
                                        </p:tav>
                                        <p:tav tm="100000">
                                          <p:val>
                                            <p:strVal val="#ppt_y"/>
                                          </p:val>
                                        </p:tav>
                                      </p:tavLst>
                                    </p:anim>
                                  </p:childTnLst>
                                </p:cTn>
                              </p:par>
                              <p:par>
                                <p:cTn id="577" presetID="42" presetClass="entr" presetSubtype="0" fill="hold" grpId="0" nodeType="withEffect">
                                  <p:stCondLst>
                                    <p:cond delay="0"/>
                                  </p:stCondLst>
                                  <p:childTnLst>
                                    <p:set>
                                      <p:cBhvr>
                                        <p:cTn id="578" dur="1" fill="hold">
                                          <p:stCondLst>
                                            <p:cond delay="0"/>
                                          </p:stCondLst>
                                        </p:cTn>
                                        <p:tgtEl>
                                          <p:spTgt spid="128"/>
                                        </p:tgtEl>
                                        <p:attrNameLst>
                                          <p:attrName>style.visibility</p:attrName>
                                        </p:attrNameLst>
                                      </p:cBhvr>
                                      <p:to>
                                        <p:strVal val="visible"/>
                                      </p:to>
                                    </p:set>
                                    <p:animEffect transition="in" filter="fade">
                                      <p:cBhvr>
                                        <p:cTn id="579" dur="1000"/>
                                        <p:tgtEl>
                                          <p:spTgt spid="128"/>
                                        </p:tgtEl>
                                      </p:cBhvr>
                                    </p:animEffect>
                                    <p:anim calcmode="lin" valueType="num">
                                      <p:cBhvr>
                                        <p:cTn id="580" dur="1000" fill="hold"/>
                                        <p:tgtEl>
                                          <p:spTgt spid="128"/>
                                        </p:tgtEl>
                                        <p:attrNameLst>
                                          <p:attrName>ppt_x</p:attrName>
                                        </p:attrNameLst>
                                      </p:cBhvr>
                                      <p:tavLst>
                                        <p:tav tm="0">
                                          <p:val>
                                            <p:strVal val="#ppt_x"/>
                                          </p:val>
                                        </p:tav>
                                        <p:tav tm="100000">
                                          <p:val>
                                            <p:strVal val="#ppt_x"/>
                                          </p:val>
                                        </p:tav>
                                      </p:tavLst>
                                    </p:anim>
                                    <p:anim calcmode="lin" valueType="num">
                                      <p:cBhvr>
                                        <p:cTn id="581" dur="1000" fill="hold"/>
                                        <p:tgtEl>
                                          <p:spTgt spid="128"/>
                                        </p:tgtEl>
                                        <p:attrNameLst>
                                          <p:attrName>ppt_y</p:attrName>
                                        </p:attrNameLst>
                                      </p:cBhvr>
                                      <p:tavLst>
                                        <p:tav tm="0">
                                          <p:val>
                                            <p:strVal val="#ppt_y+.1"/>
                                          </p:val>
                                        </p:tav>
                                        <p:tav tm="100000">
                                          <p:val>
                                            <p:strVal val="#ppt_y"/>
                                          </p:val>
                                        </p:tav>
                                      </p:tavLst>
                                    </p:anim>
                                  </p:childTnLst>
                                </p:cTn>
                              </p:par>
                              <p:par>
                                <p:cTn id="582" presetID="42" presetClass="entr" presetSubtype="0" fill="hold" grpId="0" nodeType="withEffect">
                                  <p:stCondLst>
                                    <p:cond delay="0"/>
                                  </p:stCondLst>
                                  <p:childTnLst>
                                    <p:set>
                                      <p:cBhvr>
                                        <p:cTn id="583" dur="1" fill="hold">
                                          <p:stCondLst>
                                            <p:cond delay="0"/>
                                          </p:stCondLst>
                                        </p:cTn>
                                        <p:tgtEl>
                                          <p:spTgt spid="129"/>
                                        </p:tgtEl>
                                        <p:attrNameLst>
                                          <p:attrName>style.visibility</p:attrName>
                                        </p:attrNameLst>
                                      </p:cBhvr>
                                      <p:to>
                                        <p:strVal val="visible"/>
                                      </p:to>
                                    </p:set>
                                    <p:animEffect transition="in" filter="fade">
                                      <p:cBhvr>
                                        <p:cTn id="584" dur="1000"/>
                                        <p:tgtEl>
                                          <p:spTgt spid="129"/>
                                        </p:tgtEl>
                                      </p:cBhvr>
                                    </p:animEffect>
                                    <p:anim calcmode="lin" valueType="num">
                                      <p:cBhvr>
                                        <p:cTn id="585" dur="1000" fill="hold"/>
                                        <p:tgtEl>
                                          <p:spTgt spid="129"/>
                                        </p:tgtEl>
                                        <p:attrNameLst>
                                          <p:attrName>ppt_x</p:attrName>
                                        </p:attrNameLst>
                                      </p:cBhvr>
                                      <p:tavLst>
                                        <p:tav tm="0">
                                          <p:val>
                                            <p:strVal val="#ppt_x"/>
                                          </p:val>
                                        </p:tav>
                                        <p:tav tm="100000">
                                          <p:val>
                                            <p:strVal val="#ppt_x"/>
                                          </p:val>
                                        </p:tav>
                                      </p:tavLst>
                                    </p:anim>
                                    <p:anim calcmode="lin" valueType="num">
                                      <p:cBhvr>
                                        <p:cTn id="586" dur="1000" fill="hold"/>
                                        <p:tgtEl>
                                          <p:spTgt spid="129"/>
                                        </p:tgtEl>
                                        <p:attrNameLst>
                                          <p:attrName>ppt_y</p:attrName>
                                        </p:attrNameLst>
                                      </p:cBhvr>
                                      <p:tavLst>
                                        <p:tav tm="0">
                                          <p:val>
                                            <p:strVal val="#ppt_y+.1"/>
                                          </p:val>
                                        </p:tav>
                                        <p:tav tm="100000">
                                          <p:val>
                                            <p:strVal val="#ppt_y"/>
                                          </p:val>
                                        </p:tav>
                                      </p:tavLst>
                                    </p:anim>
                                  </p:childTnLst>
                                </p:cTn>
                              </p:par>
                              <p:par>
                                <p:cTn id="587" presetID="42" presetClass="entr" presetSubtype="0" fill="hold" grpId="0" nodeType="withEffect">
                                  <p:stCondLst>
                                    <p:cond delay="0"/>
                                  </p:stCondLst>
                                  <p:childTnLst>
                                    <p:set>
                                      <p:cBhvr>
                                        <p:cTn id="588" dur="1" fill="hold">
                                          <p:stCondLst>
                                            <p:cond delay="0"/>
                                          </p:stCondLst>
                                        </p:cTn>
                                        <p:tgtEl>
                                          <p:spTgt spid="130"/>
                                        </p:tgtEl>
                                        <p:attrNameLst>
                                          <p:attrName>style.visibility</p:attrName>
                                        </p:attrNameLst>
                                      </p:cBhvr>
                                      <p:to>
                                        <p:strVal val="visible"/>
                                      </p:to>
                                    </p:set>
                                    <p:animEffect transition="in" filter="fade">
                                      <p:cBhvr>
                                        <p:cTn id="589" dur="1000"/>
                                        <p:tgtEl>
                                          <p:spTgt spid="130"/>
                                        </p:tgtEl>
                                      </p:cBhvr>
                                    </p:animEffect>
                                    <p:anim calcmode="lin" valueType="num">
                                      <p:cBhvr>
                                        <p:cTn id="590" dur="1000" fill="hold"/>
                                        <p:tgtEl>
                                          <p:spTgt spid="130"/>
                                        </p:tgtEl>
                                        <p:attrNameLst>
                                          <p:attrName>ppt_x</p:attrName>
                                        </p:attrNameLst>
                                      </p:cBhvr>
                                      <p:tavLst>
                                        <p:tav tm="0">
                                          <p:val>
                                            <p:strVal val="#ppt_x"/>
                                          </p:val>
                                        </p:tav>
                                        <p:tav tm="100000">
                                          <p:val>
                                            <p:strVal val="#ppt_x"/>
                                          </p:val>
                                        </p:tav>
                                      </p:tavLst>
                                    </p:anim>
                                    <p:anim calcmode="lin" valueType="num">
                                      <p:cBhvr>
                                        <p:cTn id="591" dur="1000" fill="hold"/>
                                        <p:tgtEl>
                                          <p:spTgt spid="130"/>
                                        </p:tgtEl>
                                        <p:attrNameLst>
                                          <p:attrName>ppt_y</p:attrName>
                                        </p:attrNameLst>
                                      </p:cBhvr>
                                      <p:tavLst>
                                        <p:tav tm="0">
                                          <p:val>
                                            <p:strVal val="#ppt_y+.1"/>
                                          </p:val>
                                        </p:tav>
                                        <p:tav tm="100000">
                                          <p:val>
                                            <p:strVal val="#ppt_y"/>
                                          </p:val>
                                        </p:tav>
                                      </p:tavLst>
                                    </p:anim>
                                  </p:childTnLst>
                                </p:cTn>
                              </p:par>
                              <p:par>
                                <p:cTn id="592" presetID="42" presetClass="entr" presetSubtype="0" fill="hold" grpId="0" nodeType="withEffect">
                                  <p:stCondLst>
                                    <p:cond delay="0"/>
                                  </p:stCondLst>
                                  <p:childTnLst>
                                    <p:set>
                                      <p:cBhvr>
                                        <p:cTn id="593" dur="1" fill="hold">
                                          <p:stCondLst>
                                            <p:cond delay="0"/>
                                          </p:stCondLst>
                                        </p:cTn>
                                        <p:tgtEl>
                                          <p:spTgt spid="131"/>
                                        </p:tgtEl>
                                        <p:attrNameLst>
                                          <p:attrName>style.visibility</p:attrName>
                                        </p:attrNameLst>
                                      </p:cBhvr>
                                      <p:to>
                                        <p:strVal val="visible"/>
                                      </p:to>
                                    </p:set>
                                    <p:animEffect transition="in" filter="fade">
                                      <p:cBhvr>
                                        <p:cTn id="594" dur="1000"/>
                                        <p:tgtEl>
                                          <p:spTgt spid="131"/>
                                        </p:tgtEl>
                                      </p:cBhvr>
                                    </p:animEffect>
                                    <p:anim calcmode="lin" valueType="num">
                                      <p:cBhvr>
                                        <p:cTn id="595" dur="1000" fill="hold"/>
                                        <p:tgtEl>
                                          <p:spTgt spid="131"/>
                                        </p:tgtEl>
                                        <p:attrNameLst>
                                          <p:attrName>ppt_x</p:attrName>
                                        </p:attrNameLst>
                                      </p:cBhvr>
                                      <p:tavLst>
                                        <p:tav tm="0">
                                          <p:val>
                                            <p:strVal val="#ppt_x"/>
                                          </p:val>
                                        </p:tav>
                                        <p:tav tm="100000">
                                          <p:val>
                                            <p:strVal val="#ppt_x"/>
                                          </p:val>
                                        </p:tav>
                                      </p:tavLst>
                                    </p:anim>
                                    <p:anim calcmode="lin" valueType="num">
                                      <p:cBhvr>
                                        <p:cTn id="596" dur="1000" fill="hold"/>
                                        <p:tgtEl>
                                          <p:spTgt spid="131"/>
                                        </p:tgtEl>
                                        <p:attrNameLst>
                                          <p:attrName>ppt_y</p:attrName>
                                        </p:attrNameLst>
                                      </p:cBhvr>
                                      <p:tavLst>
                                        <p:tav tm="0">
                                          <p:val>
                                            <p:strVal val="#ppt_y+.1"/>
                                          </p:val>
                                        </p:tav>
                                        <p:tav tm="100000">
                                          <p:val>
                                            <p:strVal val="#ppt_y"/>
                                          </p:val>
                                        </p:tav>
                                      </p:tavLst>
                                    </p:anim>
                                  </p:childTnLst>
                                </p:cTn>
                              </p:par>
                              <p:par>
                                <p:cTn id="597" presetID="42" presetClass="entr" presetSubtype="0" fill="hold" grpId="0" nodeType="withEffect">
                                  <p:stCondLst>
                                    <p:cond delay="0"/>
                                  </p:stCondLst>
                                  <p:childTnLst>
                                    <p:set>
                                      <p:cBhvr>
                                        <p:cTn id="598" dur="1" fill="hold">
                                          <p:stCondLst>
                                            <p:cond delay="0"/>
                                          </p:stCondLst>
                                        </p:cTn>
                                        <p:tgtEl>
                                          <p:spTgt spid="132"/>
                                        </p:tgtEl>
                                        <p:attrNameLst>
                                          <p:attrName>style.visibility</p:attrName>
                                        </p:attrNameLst>
                                      </p:cBhvr>
                                      <p:to>
                                        <p:strVal val="visible"/>
                                      </p:to>
                                    </p:set>
                                    <p:animEffect transition="in" filter="fade">
                                      <p:cBhvr>
                                        <p:cTn id="599" dur="1000"/>
                                        <p:tgtEl>
                                          <p:spTgt spid="132"/>
                                        </p:tgtEl>
                                      </p:cBhvr>
                                    </p:animEffect>
                                    <p:anim calcmode="lin" valueType="num">
                                      <p:cBhvr>
                                        <p:cTn id="600" dur="1000" fill="hold"/>
                                        <p:tgtEl>
                                          <p:spTgt spid="132"/>
                                        </p:tgtEl>
                                        <p:attrNameLst>
                                          <p:attrName>ppt_x</p:attrName>
                                        </p:attrNameLst>
                                      </p:cBhvr>
                                      <p:tavLst>
                                        <p:tav tm="0">
                                          <p:val>
                                            <p:strVal val="#ppt_x"/>
                                          </p:val>
                                        </p:tav>
                                        <p:tav tm="100000">
                                          <p:val>
                                            <p:strVal val="#ppt_x"/>
                                          </p:val>
                                        </p:tav>
                                      </p:tavLst>
                                    </p:anim>
                                    <p:anim calcmode="lin" valueType="num">
                                      <p:cBhvr>
                                        <p:cTn id="601" dur="1000" fill="hold"/>
                                        <p:tgtEl>
                                          <p:spTgt spid="132"/>
                                        </p:tgtEl>
                                        <p:attrNameLst>
                                          <p:attrName>ppt_y</p:attrName>
                                        </p:attrNameLst>
                                      </p:cBhvr>
                                      <p:tavLst>
                                        <p:tav tm="0">
                                          <p:val>
                                            <p:strVal val="#ppt_y+.1"/>
                                          </p:val>
                                        </p:tav>
                                        <p:tav tm="100000">
                                          <p:val>
                                            <p:strVal val="#ppt_y"/>
                                          </p:val>
                                        </p:tav>
                                      </p:tavLst>
                                    </p:anim>
                                  </p:childTnLst>
                                </p:cTn>
                              </p:par>
                              <p:par>
                                <p:cTn id="602" presetID="42" presetClass="entr" presetSubtype="0" fill="hold" grpId="0" nodeType="withEffect">
                                  <p:stCondLst>
                                    <p:cond delay="0"/>
                                  </p:stCondLst>
                                  <p:childTnLst>
                                    <p:set>
                                      <p:cBhvr>
                                        <p:cTn id="603" dur="1" fill="hold">
                                          <p:stCondLst>
                                            <p:cond delay="0"/>
                                          </p:stCondLst>
                                        </p:cTn>
                                        <p:tgtEl>
                                          <p:spTgt spid="133"/>
                                        </p:tgtEl>
                                        <p:attrNameLst>
                                          <p:attrName>style.visibility</p:attrName>
                                        </p:attrNameLst>
                                      </p:cBhvr>
                                      <p:to>
                                        <p:strVal val="visible"/>
                                      </p:to>
                                    </p:set>
                                    <p:animEffect transition="in" filter="fade">
                                      <p:cBhvr>
                                        <p:cTn id="604" dur="1000"/>
                                        <p:tgtEl>
                                          <p:spTgt spid="133"/>
                                        </p:tgtEl>
                                      </p:cBhvr>
                                    </p:animEffect>
                                    <p:anim calcmode="lin" valueType="num">
                                      <p:cBhvr>
                                        <p:cTn id="605" dur="1000" fill="hold"/>
                                        <p:tgtEl>
                                          <p:spTgt spid="133"/>
                                        </p:tgtEl>
                                        <p:attrNameLst>
                                          <p:attrName>ppt_x</p:attrName>
                                        </p:attrNameLst>
                                      </p:cBhvr>
                                      <p:tavLst>
                                        <p:tav tm="0">
                                          <p:val>
                                            <p:strVal val="#ppt_x"/>
                                          </p:val>
                                        </p:tav>
                                        <p:tav tm="100000">
                                          <p:val>
                                            <p:strVal val="#ppt_x"/>
                                          </p:val>
                                        </p:tav>
                                      </p:tavLst>
                                    </p:anim>
                                    <p:anim calcmode="lin" valueType="num">
                                      <p:cBhvr>
                                        <p:cTn id="606" dur="1000" fill="hold"/>
                                        <p:tgtEl>
                                          <p:spTgt spid="133"/>
                                        </p:tgtEl>
                                        <p:attrNameLst>
                                          <p:attrName>ppt_y</p:attrName>
                                        </p:attrNameLst>
                                      </p:cBhvr>
                                      <p:tavLst>
                                        <p:tav tm="0">
                                          <p:val>
                                            <p:strVal val="#ppt_y+.1"/>
                                          </p:val>
                                        </p:tav>
                                        <p:tav tm="100000">
                                          <p:val>
                                            <p:strVal val="#ppt_y"/>
                                          </p:val>
                                        </p:tav>
                                      </p:tavLst>
                                    </p:anim>
                                  </p:childTnLst>
                                </p:cTn>
                              </p:par>
                              <p:par>
                                <p:cTn id="607" presetID="42" presetClass="entr" presetSubtype="0" fill="hold" grpId="0" nodeType="withEffect">
                                  <p:stCondLst>
                                    <p:cond delay="0"/>
                                  </p:stCondLst>
                                  <p:childTnLst>
                                    <p:set>
                                      <p:cBhvr>
                                        <p:cTn id="608" dur="1" fill="hold">
                                          <p:stCondLst>
                                            <p:cond delay="0"/>
                                          </p:stCondLst>
                                        </p:cTn>
                                        <p:tgtEl>
                                          <p:spTgt spid="134"/>
                                        </p:tgtEl>
                                        <p:attrNameLst>
                                          <p:attrName>style.visibility</p:attrName>
                                        </p:attrNameLst>
                                      </p:cBhvr>
                                      <p:to>
                                        <p:strVal val="visible"/>
                                      </p:to>
                                    </p:set>
                                    <p:animEffect transition="in" filter="fade">
                                      <p:cBhvr>
                                        <p:cTn id="609" dur="1000"/>
                                        <p:tgtEl>
                                          <p:spTgt spid="134"/>
                                        </p:tgtEl>
                                      </p:cBhvr>
                                    </p:animEffect>
                                    <p:anim calcmode="lin" valueType="num">
                                      <p:cBhvr>
                                        <p:cTn id="610" dur="1000" fill="hold"/>
                                        <p:tgtEl>
                                          <p:spTgt spid="134"/>
                                        </p:tgtEl>
                                        <p:attrNameLst>
                                          <p:attrName>ppt_x</p:attrName>
                                        </p:attrNameLst>
                                      </p:cBhvr>
                                      <p:tavLst>
                                        <p:tav tm="0">
                                          <p:val>
                                            <p:strVal val="#ppt_x"/>
                                          </p:val>
                                        </p:tav>
                                        <p:tav tm="100000">
                                          <p:val>
                                            <p:strVal val="#ppt_x"/>
                                          </p:val>
                                        </p:tav>
                                      </p:tavLst>
                                    </p:anim>
                                    <p:anim calcmode="lin" valueType="num">
                                      <p:cBhvr>
                                        <p:cTn id="611" dur="1000" fill="hold"/>
                                        <p:tgtEl>
                                          <p:spTgt spid="134"/>
                                        </p:tgtEl>
                                        <p:attrNameLst>
                                          <p:attrName>ppt_y</p:attrName>
                                        </p:attrNameLst>
                                      </p:cBhvr>
                                      <p:tavLst>
                                        <p:tav tm="0">
                                          <p:val>
                                            <p:strVal val="#ppt_y+.1"/>
                                          </p:val>
                                        </p:tav>
                                        <p:tav tm="100000">
                                          <p:val>
                                            <p:strVal val="#ppt_y"/>
                                          </p:val>
                                        </p:tav>
                                      </p:tavLst>
                                    </p:anim>
                                  </p:childTnLst>
                                </p:cTn>
                              </p:par>
                              <p:par>
                                <p:cTn id="612" presetID="42" presetClass="entr" presetSubtype="0" fill="hold" grpId="0" nodeType="withEffect">
                                  <p:stCondLst>
                                    <p:cond delay="0"/>
                                  </p:stCondLst>
                                  <p:childTnLst>
                                    <p:set>
                                      <p:cBhvr>
                                        <p:cTn id="613" dur="1" fill="hold">
                                          <p:stCondLst>
                                            <p:cond delay="0"/>
                                          </p:stCondLst>
                                        </p:cTn>
                                        <p:tgtEl>
                                          <p:spTgt spid="135"/>
                                        </p:tgtEl>
                                        <p:attrNameLst>
                                          <p:attrName>style.visibility</p:attrName>
                                        </p:attrNameLst>
                                      </p:cBhvr>
                                      <p:to>
                                        <p:strVal val="visible"/>
                                      </p:to>
                                    </p:set>
                                    <p:animEffect transition="in" filter="fade">
                                      <p:cBhvr>
                                        <p:cTn id="614" dur="1000"/>
                                        <p:tgtEl>
                                          <p:spTgt spid="135"/>
                                        </p:tgtEl>
                                      </p:cBhvr>
                                    </p:animEffect>
                                    <p:anim calcmode="lin" valueType="num">
                                      <p:cBhvr>
                                        <p:cTn id="615" dur="1000" fill="hold"/>
                                        <p:tgtEl>
                                          <p:spTgt spid="135"/>
                                        </p:tgtEl>
                                        <p:attrNameLst>
                                          <p:attrName>ppt_x</p:attrName>
                                        </p:attrNameLst>
                                      </p:cBhvr>
                                      <p:tavLst>
                                        <p:tav tm="0">
                                          <p:val>
                                            <p:strVal val="#ppt_x"/>
                                          </p:val>
                                        </p:tav>
                                        <p:tav tm="100000">
                                          <p:val>
                                            <p:strVal val="#ppt_x"/>
                                          </p:val>
                                        </p:tav>
                                      </p:tavLst>
                                    </p:anim>
                                    <p:anim calcmode="lin" valueType="num">
                                      <p:cBhvr>
                                        <p:cTn id="616" dur="1000" fill="hold"/>
                                        <p:tgtEl>
                                          <p:spTgt spid="135"/>
                                        </p:tgtEl>
                                        <p:attrNameLst>
                                          <p:attrName>ppt_y</p:attrName>
                                        </p:attrNameLst>
                                      </p:cBhvr>
                                      <p:tavLst>
                                        <p:tav tm="0">
                                          <p:val>
                                            <p:strVal val="#ppt_y+.1"/>
                                          </p:val>
                                        </p:tav>
                                        <p:tav tm="100000">
                                          <p:val>
                                            <p:strVal val="#ppt_y"/>
                                          </p:val>
                                        </p:tav>
                                      </p:tavLst>
                                    </p:anim>
                                  </p:childTnLst>
                                </p:cTn>
                              </p:par>
                              <p:par>
                                <p:cTn id="617" presetID="42" presetClass="entr" presetSubtype="0" fill="hold" grpId="0" nodeType="withEffect">
                                  <p:stCondLst>
                                    <p:cond delay="0"/>
                                  </p:stCondLst>
                                  <p:childTnLst>
                                    <p:set>
                                      <p:cBhvr>
                                        <p:cTn id="618" dur="1" fill="hold">
                                          <p:stCondLst>
                                            <p:cond delay="0"/>
                                          </p:stCondLst>
                                        </p:cTn>
                                        <p:tgtEl>
                                          <p:spTgt spid="136"/>
                                        </p:tgtEl>
                                        <p:attrNameLst>
                                          <p:attrName>style.visibility</p:attrName>
                                        </p:attrNameLst>
                                      </p:cBhvr>
                                      <p:to>
                                        <p:strVal val="visible"/>
                                      </p:to>
                                    </p:set>
                                    <p:animEffect transition="in" filter="fade">
                                      <p:cBhvr>
                                        <p:cTn id="619" dur="1000"/>
                                        <p:tgtEl>
                                          <p:spTgt spid="136"/>
                                        </p:tgtEl>
                                      </p:cBhvr>
                                    </p:animEffect>
                                    <p:anim calcmode="lin" valueType="num">
                                      <p:cBhvr>
                                        <p:cTn id="620" dur="1000" fill="hold"/>
                                        <p:tgtEl>
                                          <p:spTgt spid="136"/>
                                        </p:tgtEl>
                                        <p:attrNameLst>
                                          <p:attrName>ppt_x</p:attrName>
                                        </p:attrNameLst>
                                      </p:cBhvr>
                                      <p:tavLst>
                                        <p:tav tm="0">
                                          <p:val>
                                            <p:strVal val="#ppt_x"/>
                                          </p:val>
                                        </p:tav>
                                        <p:tav tm="100000">
                                          <p:val>
                                            <p:strVal val="#ppt_x"/>
                                          </p:val>
                                        </p:tav>
                                      </p:tavLst>
                                    </p:anim>
                                    <p:anim calcmode="lin" valueType="num">
                                      <p:cBhvr>
                                        <p:cTn id="621" dur="1000" fill="hold"/>
                                        <p:tgtEl>
                                          <p:spTgt spid="136"/>
                                        </p:tgtEl>
                                        <p:attrNameLst>
                                          <p:attrName>ppt_y</p:attrName>
                                        </p:attrNameLst>
                                      </p:cBhvr>
                                      <p:tavLst>
                                        <p:tav tm="0">
                                          <p:val>
                                            <p:strVal val="#ppt_y+.1"/>
                                          </p:val>
                                        </p:tav>
                                        <p:tav tm="100000">
                                          <p:val>
                                            <p:strVal val="#ppt_y"/>
                                          </p:val>
                                        </p:tav>
                                      </p:tavLst>
                                    </p:anim>
                                  </p:childTnLst>
                                </p:cTn>
                              </p:par>
                              <p:par>
                                <p:cTn id="622" presetID="42" presetClass="entr" presetSubtype="0" fill="hold" grpId="0" nodeType="withEffect">
                                  <p:stCondLst>
                                    <p:cond delay="0"/>
                                  </p:stCondLst>
                                  <p:childTnLst>
                                    <p:set>
                                      <p:cBhvr>
                                        <p:cTn id="623" dur="1" fill="hold">
                                          <p:stCondLst>
                                            <p:cond delay="0"/>
                                          </p:stCondLst>
                                        </p:cTn>
                                        <p:tgtEl>
                                          <p:spTgt spid="138"/>
                                        </p:tgtEl>
                                        <p:attrNameLst>
                                          <p:attrName>style.visibility</p:attrName>
                                        </p:attrNameLst>
                                      </p:cBhvr>
                                      <p:to>
                                        <p:strVal val="visible"/>
                                      </p:to>
                                    </p:set>
                                    <p:animEffect transition="in" filter="fade">
                                      <p:cBhvr>
                                        <p:cTn id="624" dur="1000"/>
                                        <p:tgtEl>
                                          <p:spTgt spid="138"/>
                                        </p:tgtEl>
                                      </p:cBhvr>
                                    </p:animEffect>
                                    <p:anim calcmode="lin" valueType="num">
                                      <p:cBhvr>
                                        <p:cTn id="625" dur="1000" fill="hold"/>
                                        <p:tgtEl>
                                          <p:spTgt spid="138"/>
                                        </p:tgtEl>
                                        <p:attrNameLst>
                                          <p:attrName>ppt_x</p:attrName>
                                        </p:attrNameLst>
                                      </p:cBhvr>
                                      <p:tavLst>
                                        <p:tav tm="0">
                                          <p:val>
                                            <p:strVal val="#ppt_x"/>
                                          </p:val>
                                        </p:tav>
                                        <p:tav tm="100000">
                                          <p:val>
                                            <p:strVal val="#ppt_x"/>
                                          </p:val>
                                        </p:tav>
                                      </p:tavLst>
                                    </p:anim>
                                    <p:anim calcmode="lin" valueType="num">
                                      <p:cBhvr>
                                        <p:cTn id="626" dur="1000" fill="hold"/>
                                        <p:tgtEl>
                                          <p:spTgt spid="138"/>
                                        </p:tgtEl>
                                        <p:attrNameLst>
                                          <p:attrName>ppt_y</p:attrName>
                                        </p:attrNameLst>
                                      </p:cBhvr>
                                      <p:tavLst>
                                        <p:tav tm="0">
                                          <p:val>
                                            <p:strVal val="#ppt_y+.1"/>
                                          </p:val>
                                        </p:tav>
                                        <p:tav tm="100000">
                                          <p:val>
                                            <p:strVal val="#ppt_y"/>
                                          </p:val>
                                        </p:tav>
                                      </p:tavLst>
                                    </p:anim>
                                  </p:childTnLst>
                                </p:cTn>
                              </p:par>
                              <p:par>
                                <p:cTn id="627" presetID="42" presetClass="entr" presetSubtype="0" fill="hold" grpId="0" nodeType="withEffect">
                                  <p:stCondLst>
                                    <p:cond delay="0"/>
                                  </p:stCondLst>
                                  <p:childTnLst>
                                    <p:set>
                                      <p:cBhvr>
                                        <p:cTn id="628" dur="1" fill="hold">
                                          <p:stCondLst>
                                            <p:cond delay="0"/>
                                          </p:stCondLst>
                                        </p:cTn>
                                        <p:tgtEl>
                                          <p:spTgt spid="139"/>
                                        </p:tgtEl>
                                        <p:attrNameLst>
                                          <p:attrName>style.visibility</p:attrName>
                                        </p:attrNameLst>
                                      </p:cBhvr>
                                      <p:to>
                                        <p:strVal val="visible"/>
                                      </p:to>
                                    </p:set>
                                    <p:animEffect transition="in" filter="fade">
                                      <p:cBhvr>
                                        <p:cTn id="629" dur="1000"/>
                                        <p:tgtEl>
                                          <p:spTgt spid="139"/>
                                        </p:tgtEl>
                                      </p:cBhvr>
                                    </p:animEffect>
                                    <p:anim calcmode="lin" valueType="num">
                                      <p:cBhvr>
                                        <p:cTn id="630" dur="1000" fill="hold"/>
                                        <p:tgtEl>
                                          <p:spTgt spid="139"/>
                                        </p:tgtEl>
                                        <p:attrNameLst>
                                          <p:attrName>ppt_x</p:attrName>
                                        </p:attrNameLst>
                                      </p:cBhvr>
                                      <p:tavLst>
                                        <p:tav tm="0">
                                          <p:val>
                                            <p:strVal val="#ppt_x"/>
                                          </p:val>
                                        </p:tav>
                                        <p:tav tm="100000">
                                          <p:val>
                                            <p:strVal val="#ppt_x"/>
                                          </p:val>
                                        </p:tav>
                                      </p:tavLst>
                                    </p:anim>
                                    <p:anim calcmode="lin" valueType="num">
                                      <p:cBhvr>
                                        <p:cTn id="631" dur="1000" fill="hold"/>
                                        <p:tgtEl>
                                          <p:spTgt spid="139"/>
                                        </p:tgtEl>
                                        <p:attrNameLst>
                                          <p:attrName>ppt_y</p:attrName>
                                        </p:attrNameLst>
                                      </p:cBhvr>
                                      <p:tavLst>
                                        <p:tav tm="0">
                                          <p:val>
                                            <p:strVal val="#ppt_y+.1"/>
                                          </p:val>
                                        </p:tav>
                                        <p:tav tm="100000">
                                          <p:val>
                                            <p:strVal val="#ppt_y"/>
                                          </p:val>
                                        </p:tav>
                                      </p:tavLst>
                                    </p:anim>
                                  </p:childTnLst>
                                </p:cTn>
                              </p:par>
                              <p:par>
                                <p:cTn id="632" presetID="42" presetClass="entr" presetSubtype="0" fill="hold" grpId="0" nodeType="withEffect">
                                  <p:stCondLst>
                                    <p:cond delay="0"/>
                                  </p:stCondLst>
                                  <p:childTnLst>
                                    <p:set>
                                      <p:cBhvr>
                                        <p:cTn id="633" dur="1" fill="hold">
                                          <p:stCondLst>
                                            <p:cond delay="0"/>
                                          </p:stCondLst>
                                        </p:cTn>
                                        <p:tgtEl>
                                          <p:spTgt spid="140"/>
                                        </p:tgtEl>
                                        <p:attrNameLst>
                                          <p:attrName>style.visibility</p:attrName>
                                        </p:attrNameLst>
                                      </p:cBhvr>
                                      <p:to>
                                        <p:strVal val="visible"/>
                                      </p:to>
                                    </p:set>
                                    <p:animEffect transition="in" filter="fade">
                                      <p:cBhvr>
                                        <p:cTn id="634" dur="1000"/>
                                        <p:tgtEl>
                                          <p:spTgt spid="140"/>
                                        </p:tgtEl>
                                      </p:cBhvr>
                                    </p:animEffect>
                                    <p:anim calcmode="lin" valueType="num">
                                      <p:cBhvr>
                                        <p:cTn id="635" dur="1000" fill="hold"/>
                                        <p:tgtEl>
                                          <p:spTgt spid="140"/>
                                        </p:tgtEl>
                                        <p:attrNameLst>
                                          <p:attrName>ppt_x</p:attrName>
                                        </p:attrNameLst>
                                      </p:cBhvr>
                                      <p:tavLst>
                                        <p:tav tm="0">
                                          <p:val>
                                            <p:strVal val="#ppt_x"/>
                                          </p:val>
                                        </p:tav>
                                        <p:tav tm="100000">
                                          <p:val>
                                            <p:strVal val="#ppt_x"/>
                                          </p:val>
                                        </p:tav>
                                      </p:tavLst>
                                    </p:anim>
                                    <p:anim calcmode="lin" valueType="num">
                                      <p:cBhvr>
                                        <p:cTn id="636" dur="1000" fill="hold"/>
                                        <p:tgtEl>
                                          <p:spTgt spid="140"/>
                                        </p:tgtEl>
                                        <p:attrNameLst>
                                          <p:attrName>ppt_y</p:attrName>
                                        </p:attrNameLst>
                                      </p:cBhvr>
                                      <p:tavLst>
                                        <p:tav tm="0">
                                          <p:val>
                                            <p:strVal val="#ppt_y+.1"/>
                                          </p:val>
                                        </p:tav>
                                        <p:tav tm="100000">
                                          <p:val>
                                            <p:strVal val="#ppt_y"/>
                                          </p:val>
                                        </p:tav>
                                      </p:tavLst>
                                    </p:anim>
                                  </p:childTnLst>
                                </p:cTn>
                              </p:par>
                              <p:par>
                                <p:cTn id="637" presetID="42" presetClass="entr" presetSubtype="0" fill="hold" grpId="0" nodeType="withEffect">
                                  <p:stCondLst>
                                    <p:cond delay="0"/>
                                  </p:stCondLst>
                                  <p:childTnLst>
                                    <p:set>
                                      <p:cBhvr>
                                        <p:cTn id="638" dur="1" fill="hold">
                                          <p:stCondLst>
                                            <p:cond delay="0"/>
                                          </p:stCondLst>
                                        </p:cTn>
                                        <p:tgtEl>
                                          <p:spTgt spid="141"/>
                                        </p:tgtEl>
                                        <p:attrNameLst>
                                          <p:attrName>style.visibility</p:attrName>
                                        </p:attrNameLst>
                                      </p:cBhvr>
                                      <p:to>
                                        <p:strVal val="visible"/>
                                      </p:to>
                                    </p:set>
                                    <p:animEffect transition="in" filter="fade">
                                      <p:cBhvr>
                                        <p:cTn id="639" dur="1000"/>
                                        <p:tgtEl>
                                          <p:spTgt spid="141"/>
                                        </p:tgtEl>
                                      </p:cBhvr>
                                    </p:animEffect>
                                    <p:anim calcmode="lin" valueType="num">
                                      <p:cBhvr>
                                        <p:cTn id="640" dur="1000" fill="hold"/>
                                        <p:tgtEl>
                                          <p:spTgt spid="141"/>
                                        </p:tgtEl>
                                        <p:attrNameLst>
                                          <p:attrName>ppt_x</p:attrName>
                                        </p:attrNameLst>
                                      </p:cBhvr>
                                      <p:tavLst>
                                        <p:tav tm="0">
                                          <p:val>
                                            <p:strVal val="#ppt_x"/>
                                          </p:val>
                                        </p:tav>
                                        <p:tav tm="100000">
                                          <p:val>
                                            <p:strVal val="#ppt_x"/>
                                          </p:val>
                                        </p:tav>
                                      </p:tavLst>
                                    </p:anim>
                                    <p:anim calcmode="lin" valueType="num">
                                      <p:cBhvr>
                                        <p:cTn id="641" dur="1000" fill="hold"/>
                                        <p:tgtEl>
                                          <p:spTgt spid="141"/>
                                        </p:tgtEl>
                                        <p:attrNameLst>
                                          <p:attrName>ppt_y</p:attrName>
                                        </p:attrNameLst>
                                      </p:cBhvr>
                                      <p:tavLst>
                                        <p:tav tm="0">
                                          <p:val>
                                            <p:strVal val="#ppt_y+.1"/>
                                          </p:val>
                                        </p:tav>
                                        <p:tav tm="100000">
                                          <p:val>
                                            <p:strVal val="#ppt_y"/>
                                          </p:val>
                                        </p:tav>
                                      </p:tavLst>
                                    </p:anim>
                                  </p:childTnLst>
                                </p:cTn>
                              </p:par>
                              <p:par>
                                <p:cTn id="642" presetID="42" presetClass="entr" presetSubtype="0" fill="hold" grpId="0" nodeType="withEffect">
                                  <p:stCondLst>
                                    <p:cond delay="0"/>
                                  </p:stCondLst>
                                  <p:childTnLst>
                                    <p:set>
                                      <p:cBhvr>
                                        <p:cTn id="643" dur="1" fill="hold">
                                          <p:stCondLst>
                                            <p:cond delay="0"/>
                                          </p:stCondLst>
                                        </p:cTn>
                                        <p:tgtEl>
                                          <p:spTgt spid="142"/>
                                        </p:tgtEl>
                                        <p:attrNameLst>
                                          <p:attrName>style.visibility</p:attrName>
                                        </p:attrNameLst>
                                      </p:cBhvr>
                                      <p:to>
                                        <p:strVal val="visible"/>
                                      </p:to>
                                    </p:set>
                                    <p:animEffect transition="in" filter="fade">
                                      <p:cBhvr>
                                        <p:cTn id="644" dur="1000"/>
                                        <p:tgtEl>
                                          <p:spTgt spid="142"/>
                                        </p:tgtEl>
                                      </p:cBhvr>
                                    </p:animEffect>
                                    <p:anim calcmode="lin" valueType="num">
                                      <p:cBhvr>
                                        <p:cTn id="645" dur="1000" fill="hold"/>
                                        <p:tgtEl>
                                          <p:spTgt spid="142"/>
                                        </p:tgtEl>
                                        <p:attrNameLst>
                                          <p:attrName>ppt_x</p:attrName>
                                        </p:attrNameLst>
                                      </p:cBhvr>
                                      <p:tavLst>
                                        <p:tav tm="0">
                                          <p:val>
                                            <p:strVal val="#ppt_x"/>
                                          </p:val>
                                        </p:tav>
                                        <p:tav tm="100000">
                                          <p:val>
                                            <p:strVal val="#ppt_x"/>
                                          </p:val>
                                        </p:tav>
                                      </p:tavLst>
                                    </p:anim>
                                    <p:anim calcmode="lin" valueType="num">
                                      <p:cBhvr>
                                        <p:cTn id="646" dur="1000" fill="hold"/>
                                        <p:tgtEl>
                                          <p:spTgt spid="142"/>
                                        </p:tgtEl>
                                        <p:attrNameLst>
                                          <p:attrName>ppt_y</p:attrName>
                                        </p:attrNameLst>
                                      </p:cBhvr>
                                      <p:tavLst>
                                        <p:tav tm="0">
                                          <p:val>
                                            <p:strVal val="#ppt_y+.1"/>
                                          </p:val>
                                        </p:tav>
                                        <p:tav tm="100000">
                                          <p:val>
                                            <p:strVal val="#ppt_y"/>
                                          </p:val>
                                        </p:tav>
                                      </p:tavLst>
                                    </p:anim>
                                  </p:childTnLst>
                                </p:cTn>
                              </p:par>
                              <p:par>
                                <p:cTn id="647" presetID="42" presetClass="entr" presetSubtype="0" fill="hold" grpId="0" nodeType="withEffect">
                                  <p:stCondLst>
                                    <p:cond delay="0"/>
                                  </p:stCondLst>
                                  <p:childTnLst>
                                    <p:set>
                                      <p:cBhvr>
                                        <p:cTn id="648" dur="1" fill="hold">
                                          <p:stCondLst>
                                            <p:cond delay="0"/>
                                          </p:stCondLst>
                                        </p:cTn>
                                        <p:tgtEl>
                                          <p:spTgt spid="143"/>
                                        </p:tgtEl>
                                        <p:attrNameLst>
                                          <p:attrName>style.visibility</p:attrName>
                                        </p:attrNameLst>
                                      </p:cBhvr>
                                      <p:to>
                                        <p:strVal val="visible"/>
                                      </p:to>
                                    </p:set>
                                    <p:animEffect transition="in" filter="fade">
                                      <p:cBhvr>
                                        <p:cTn id="649" dur="1000"/>
                                        <p:tgtEl>
                                          <p:spTgt spid="143"/>
                                        </p:tgtEl>
                                      </p:cBhvr>
                                    </p:animEffect>
                                    <p:anim calcmode="lin" valueType="num">
                                      <p:cBhvr>
                                        <p:cTn id="650" dur="1000" fill="hold"/>
                                        <p:tgtEl>
                                          <p:spTgt spid="143"/>
                                        </p:tgtEl>
                                        <p:attrNameLst>
                                          <p:attrName>ppt_x</p:attrName>
                                        </p:attrNameLst>
                                      </p:cBhvr>
                                      <p:tavLst>
                                        <p:tav tm="0">
                                          <p:val>
                                            <p:strVal val="#ppt_x"/>
                                          </p:val>
                                        </p:tav>
                                        <p:tav tm="100000">
                                          <p:val>
                                            <p:strVal val="#ppt_x"/>
                                          </p:val>
                                        </p:tav>
                                      </p:tavLst>
                                    </p:anim>
                                    <p:anim calcmode="lin" valueType="num">
                                      <p:cBhvr>
                                        <p:cTn id="651" dur="1000" fill="hold"/>
                                        <p:tgtEl>
                                          <p:spTgt spid="143"/>
                                        </p:tgtEl>
                                        <p:attrNameLst>
                                          <p:attrName>ppt_y</p:attrName>
                                        </p:attrNameLst>
                                      </p:cBhvr>
                                      <p:tavLst>
                                        <p:tav tm="0">
                                          <p:val>
                                            <p:strVal val="#ppt_y+.1"/>
                                          </p:val>
                                        </p:tav>
                                        <p:tav tm="100000">
                                          <p:val>
                                            <p:strVal val="#ppt_y"/>
                                          </p:val>
                                        </p:tav>
                                      </p:tavLst>
                                    </p:anim>
                                  </p:childTnLst>
                                </p:cTn>
                              </p:par>
                              <p:par>
                                <p:cTn id="652" presetID="42" presetClass="entr" presetSubtype="0" fill="hold" grpId="0" nodeType="withEffect">
                                  <p:stCondLst>
                                    <p:cond delay="0"/>
                                  </p:stCondLst>
                                  <p:childTnLst>
                                    <p:set>
                                      <p:cBhvr>
                                        <p:cTn id="653" dur="1" fill="hold">
                                          <p:stCondLst>
                                            <p:cond delay="0"/>
                                          </p:stCondLst>
                                        </p:cTn>
                                        <p:tgtEl>
                                          <p:spTgt spid="144"/>
                                        </p:tgtEl>
                                        <p:attrNameLst>
                                          <p:attrName>style.visibility</p:attrName>
                                        </p:attrNameLst>
                                      </p:cBhvr>
                                      <p:to>
                                        <p:strVal val="visible"/>
                                      </p:to>
                                    </p:set>
                                    <p:animEffect transition="in" filter="fade">
                                      <p:cBhvr>
                                        <p:cTn id="654" dur="1000"/>
                                        <p:tgtEl>
                                          <p:spTgt spid="144"/>
                                        </p:tgtEl>
                                      </p:cBhvr>
                                    </p:animEffect>
                                    <p:anim calcmode="lin" valueType="num">
                                      <p:cBhvr>
                                        <p:cTn id="655" dur="1000" fill="hold"/>
                                        <p:tgtEl>
                                          <p:spTgt spid="144"/>
                                        </p:tgtEl>
                                        <p:attrNameLst>
                                          <p:attrName>ppt_x</p:attrName>
                                        </p:attrNameLst>
                                      </p:cBhvr>
                                      <p:tavLst>
                                        <p:tav tm="0">
                                          <p:val>
                                            <p:strVal val="#ppt_x"/>
                                          </p:val>
                                        </p:tav>
                                        <p:tav tm="100000">
                                          <p:val>
                                            <p:strVal val="#ppt_x"/>
                                          </p:val>
                                        </p:tav>
                                      </p:tavLst>
                                    </p:anim>
                                    <p:anim calcmode="lin" valueType="num">
                                      <p:cBhvr>
                                        <p:cTn id="656" dur="1000" fill="hold"/>
                                        <p:tgtEl>
                                          <p:spTgt spid="144"/>
                                        </p:tgtEl>
                                        <p:attrNameLst>
                                          <p:attrName>ppt_y</p:attrName>
                                        </p:attrNameLst>
                                      </p:cBhvr>
                                      <p:tavLst>
                                        <p:tav tm="0">
                                          <p:val>
                                            <p:strVal val="#ppt_y+.1"/>
                                          </p:val>
                                        </p:tav>
                                        <p:tav tm="100000">
                                          <p:val>
                                            <p:strVal val="#ppt_y"/>
                                          </p:val>
                                        </p:tav>
                                      </p:tavLst>
                                    </p:anim>
                                  </p:childTnLst>
                                </p:cTn>
                              </p:par>
                              <p:par>
                                <p:cTn id="657" presetID="42" presetClass="entr" presetSubtype="0" fill="hold" grpId="0" nodeType="withEffect">
                                  <p:stCondLst>
                                    <p:cond delay="0"/>
                                  </p:stCondLst>
                                  <p:childTnLst>
                                    <p:set>
                                      <p:cBhvr>
                                        <p:cTn id="658" dur="1" fill="hold">
                                          <p:stCondLst>
                                            <p:cond delay="0"/>
                                          </p:stCondLst>
                                        </p:cTn>
                                        <p:tgtEl>
                                          <p:spTgt spid="145"/>
                                        </p:tgtEl>
                                        <p:attrNameLst>
                                          <p:attrName>style.visibility</p:attrName>
                                        </p:attrNameLst>
                                      </p:cBhvr>
                                      <p:to>
                                        <p:strVal val="visible"/>
                                      </p:to>
                                    </p:set>
                                    <p:animEffect transition="in" filter="fade">
                                      <p:cBhvr>
                                        <p:cTn id="659" dur="1000"/>
                                        <p:tgtEl>
                                          <p:spTgt spid="145"/>
                                        </p:tgtEl>
                                      </p:cBhvr>
                                    </p:animEffect>
                                    <p:anim calcmode="lin" valueType="num">
                                      <p:cBhvr>
                                        <p:cTn id="660" dur="1000" fill="hold"/>
                                        <p:tgtEl>
                                          <p:spTgt spid="145"/>
                                        </p:tgtEl>
                                        <p:attrNameLst>
                                          <p:attrName>ppt_x</p:attrName>
                                        </p:attrNameLst>
                                      </p:cBhvr>
                                      <p:tavLst>
                                        <p:tav tm="0">
                                          <p:val>
                                            <p:strVal val="#ppt_x"/>
                                          </p:val>
                                        </p:tav>
                                        <p:tav tm="100000">
                                          <p:val>
                                            <p:strVal val="#ppt_x"/>
                                          </p:val>
                                        </p:tav>
                                      </p:tavLst>
                                    </p:anim>
                                    <p:anim calcmode="lin" valueType="num">
                                      <p:cBhvr>
                                        <p:cTn id="661" dur="1000" fill="hold"/>
                                        <p:tgtEl>
                                          <p:spTgt spid="145"/>
                                        </p:tgtEl>
                                        <p:attrNameLst>
                                          <p:attrName>ppt_y</p:attrName>
                                        </p:attrNameLst>
                                      </p:cBhvr>
                                      <p:tavLst>
                                        <p:tav tm="0">
                                          <p:val>
                                            <p:strVal val="#ppt_y+.1"/>
                                          </p:val>
                                        </p:tav>
                                        <p:tav tm="100000">
                                          <p:val>
                                            <p:strVal val="#ppt_y"/>
                                          </p:val>
                                        </p:tav>
                                      </p:tavLst>
                                    </p:anim>
                                  </p:childTnLst>
                                </p:cTn>
                              </p:par>
                              <p:par>
                                <p:cTn id="662" presetID="42" presetClass="entr" presetSubtype="0" fill="hold" grpId="0" nodeType="withEffect">
                                  <p:stCondLst>
                                    <p:cond delay="0"/>
                                  </p:stCondLst>
                                  <p:childTnLst>
                                    <p:set>
                                      <p:cBhvr>
                                        <p:cTn id="663" dur="1" fill="hold">
                                          <p:stCondLst>
                                            <p:cond delay="0"/>
                                          </p:stCondLst>
                                        </p:cTn>
                                        <p:tgtEl>
                                          <p:spTgt spid="146"/>
                                        </p:tgtEl>
                                        <p:attrNameLst>
                                          <p:attrName>style.visibility</p:attrName>
                                        </p:attrNameLst>
                                      </p:cBhvr>
                                      <p:to>
                                        <p:strVal val="visible"/>
                                      </p:to>
                                    </p:set>
                                    <p:animEffect transition="in" filter="fade">
                                      <p:cBhvr>
                                        <p:cTn id="664" dur="1000"/>
                                        <p:tgtEl>
                                          <p:spTgt spid="146"/>
                                        </p:tgtEl>
                                      </p:cBhvr>
                                    </p:animEffect>
                                    <p:anim calcmode="lin" valueType="num">
                                      <p:cBhvr>
                                        <p:cTn id="665" dur="1000" fill="hold"/>
                                        <p:tgtEl>
                                          <p:spTgt spid="146"/>
                                        </p:tgtEl>
                                        <p:attrNameLst>
                                          <p:attrName>ppt_x</p:attrName>
                                        </p:attrNameLst>
                                      </p:cBhvr>
                                      <p:tavLst>
                                        <p:tav tm="0">
                                          <p:val>
                                            <p:strVal val="#ppt_x"/>
                                          </p:val>
                                        </p:tav>
                                        <p:tav tm="100000">
                                          <p:val>
                                            <p:strVal val="#ppt_x"/>
                                          </p:val>
                                        </p:tav>
                                      </p:tavLst>
                                    </p:anim>
                                    <p:anim calcmode="lin" valueType="num">
                                      <p:cBhvr>
                                        <p:cTn id="666" dur="1000" fill="hold"/>
                                        <p:tgtEl>
                                          <p:spTgt spid="146"/>
                                        </p:tgtEl>
                                        <p:attrNameLst>
                                          <p:attrName>ppt_y</p:attrName>
                                        </p:attrNameLst>
                                      </p:cBhvr>
                                      <p:tavLst>
                                        <p:tav tm="0">
                                          <p:val>
                                            <p:strVal val="#ppt_y+.1"/>
                                          </p:val>
                                        </p:tav>
                                        <p:tav tm="100000">
                                          <p:val>
                                            <p:strVal val="#ppt_y"/>
                                          </p:val>
                                        </p:tav>
                                      </p:tavLst>
                                    </p:anim>
                                  </p:childTnLst>
                                </p:cTn>
                              </p:par>
                              <p:par>
                                <p:cTn id="667" presetID="42" presetClass="entr" presetSubtype="0" fill="hold" grpId="0" nodeType="withEffect">
                                  <p:stCondLst>
                                    <p:cond delay="0"/>
                                  </p:stCondLst>
                                  <p:childTnLst>
                                    <p:set>
                                      <p:cBhvr>
                                        <p:cTn id="668" dur="1" fill="hold">
                                          <p:stCondLst>
                                            <p:cond delay="0"/>
                                          </p:stCondLst>
                                        </p:cTn>
                                        <p:tgtEl>
                                          <p:spTgt spid="147"/>
                                        </p:tgtEl>
                                        <p:attrNameLst>
                                          <p:attrName>style.visibility</p:attrName>
                                        </p:attrNameLst>
                                      </p:cBhvr>
                                      <p:to>
                                        <p:strVal val="visible"/>
                                      </p:to>
                                    </p:set>
                                    <p:animEffect transition="in" filter="fade">
                                      <p:cBhvr>
                                        <p:cTn id="669" dur="1000"/>
                                        <p:tgtEl>
                                          <p:spTgt spid="147"/>
                                        </p:tgtEl>
                                      </p:cBhvr>
                                    </p:animEffect>
                                    <p:anim calcmode="lin" valueType="num">
                                      <p:cBhvr>
                                        <p:cTn id="670" dur="1000" fill="hold"/>
                                        <p:tgtEl>
                                          <p:spTgt spid="147"/>
                                        </p:tgtEl>
                                        <p:attrNameLst>
                                          <p:attrName>ppt_x</p:attrName>
                                        </p:attrNameLst>
                                      </p:cBhvr>
                                      <p:tavLst>
                                        <p:tav tm="0">
                                          <p:val>
                                            <p:strVal val="#ppt_x"/>
                                          </p:val>
                                        </p:tav>
                                        <p:tav tm="100000">
                                          <p:val>
                                            <p:strVal val="#ppt_x"/>
                                          </p:val>
                                        </p:tav>
                                      </p:tavLst>
                                    </p:anim>
                                    <p:anim calcmode="lin" valueType="num">
                                      <p:cBhvr>
                                        <p:cTn id="671" dur="1000" fill="hold"/>
                                        <p:tgtEl>
                                          <p:spTgt spid="147"/>
                                        </p:tgtEl>
                                        <p:attrNameLst>
                                          <p:attrName>ppt_y</p:attrName>
                                        </p:attrNameLst>
                                      </p:cBhvr>
                                      <p:tavLst>
                                        <p:tav tm="0">
                                          <p:val>
                                            <p:strVal val="#ppt_y+.1"/>
                                          </p:val>
                                        </p:tav>
                                        <p:tav tm="100000">
                                          <p:val>
                                            <p:strVal val="#ppt_y"/>
                                          </p:val>
                                        </p:tav>
                                      </p:tavLst>
                                    </p:anim>
                                  </p:childTnLst>
                                </p:cTn>
                              </p:par>
                              <p:par>
                                <p:cTn id="672" presetID="42" presetClass="entr" presetSubtype="0" fill="hold" grpId="0" nodeType="withEffect">
                                  <p:stCondLst>
                                    <p:cond delay="0"/>
                                  </p:stCondLst>
                                  <p:childTnLst>
                                    <p:set>
                                      <p:cBhvr>
                                        <p:cTn id="673" dur="1" fill="hold">
                                          <p:stCondLst>
                                            <p:cond delay="0"/>
                                          </p:stCondLst>
                                        </p:cTn>
                                        <p:tgtEl>
                                          <p:spTgt spid="148"/>
                                        </p:tgtEl>
                                        <p:attrNameLst>
                                          <p:attrName>style.visibility</p:attrName>
                                        </p:attrNameLst>
                                      </p:cBhvr>
                                      <p:to>
                                        <p:strVal val="visible"/>
                                      </p:to>
                                    </p:set>
                                    <p:animEffect transition="in" filter="fade">
                                      <p:cBhvr>
                                        <p:cTn id="674" dur="1000"/>
                                        <p:tgtEl>
                                          <p:spTgt spid="148"/>
                                        </p:tgtEl>
                                      </p:cBhvr>
                                    </p:animEffect>
                                    <p:anim calcmode="lin" valueType="num">
                                      <p:cBhvr>
                                        <p:cTn id="675" dur="1000" fill="hold"/>
                                        <p:tgtEl>
                                          <p:spTgt spid="148"/>
                                        </p:tgtEl>
                                        <p:attrNameLst>
                                          <p:attrName>ppt_x</p:attrName>
                                        </p:attrNameLst>
                                      </p:cBhvr>
                                      <p:tavLst>
                                        <p:tav tm="0">
                                          <p:val>
                                            <p:strVal val="#ppt_x"/>
                                          </p:val>
                                        </p:tav>
                                        <p:tav tm="100000">
                                          <p:val>
                                            <p:strVal val="#ppt_x"/>
                                          </p:val>
                                        </p:tav>
                                      </p:tavLst>
                                    </p:anim>
                                    <p:anim calcmode="lin" valueType="num">
                                      <p:cBhvr>
                                        <p:cTn id="676" dur="1000" fill="hold"/>
                                        <p:tgtEl>
                                          <p:spTgt spid="148"/>
                                        </p:tgtEl>
                                        <p:attrNameLst>
                                          <p:attrName>ppt_y</p:attrName>
                                        </p:attrNameLst>
                                      </p:cBhvr>
                                      <p:tavLst>
                                        <p:tav tm="0">
                                          <p:val>
                                            <p:strVal val="#ppt_y+.1"/>
                                          </p:val>
                                        </p:tav>
                                        <p:tav tm="100000">
                                          <p:val>
                                            <p:strVal val="#ppt_y"/>
                                          </p:val>
                                        </p:tav>
                                      </p:tavLst>
                                    </p:anim>
                                  </p:childTnLst>
                                </p:cTn>
                              </p:par>
                              <p:par>
                                <p:cTn id="677" presetID="42" presetClass="entr" presetSubtype="0" fill="hold" grpId="0" nodeType="withEffect">
                                  <p:stCondLst>
                                    <p:cond delay="0"/>
                                  </p:stCondLst>
                                  <p:childTnLst>
                                    <p:set>
                                      <p:cBhvr>
                                        <p:cTn id="678" dur="1" fill="hold">
                                          <p:stCondLst>
                                            <p:cond delay="0"/>
                                          </p:stCondLst>
                                        </p:cTn>
                                        <p:tgtEl>
                                          <p:spTgt spid="149"/>
                                        </p:tgtEl>
                                        <p:attrNameLst>
                                          <p:attrName>style.visibility</p:attrName>
                                        </p:attrNameLst>
                                      </p:cBhvr>
                                      <p:to>
                                        <p:strVal val="visible"/>
                                      </p:to>
                                    </p:set>
                                    <p:animEffect transition="in" filter="fade">
                                      <p:cBhvr>
                                        <p:cTn id="679" dur="1000"/>
                                        <p:tgtEl>
                                          <p:spTgt spid="149"/>
                                        </p:tgtEl>
                                      </p:cBhvr>
                                    </p:animEffect>
                                    <p:anim calcmode="lin" valueType="num">
                                      <p:cBhvr>
                                        <p:cTn id="680" dur="1000" fill="hold"/>
                                        <p:tgtEl>
                                          <p:spTgt spid="149"/>
                                        </p:tgtEl>
                                        <p:attrNameLst>
                                          <p:attrName>ppt_x</p:attrName>
                                        </p:attrNameLst>
                                      </p:cBhvr>
                                      <p:tavLst>
                                        <p:tav tm="0">
                                          <p:val>
                                            <p:strVal val="#ppt_x"/>
                                          </p:val>
                                        </p:tav>
                                        <p:tav tm="100000">
                                          <p:val>
                                            <p:strVal val="#ppt_x"/>
                                          </p:val>
                                        </p:tav>
                                      </p:tavLst>
                                    </p:anim>
                                    <p:anim calcmode="lin" valueType="num">
                                      <p:cBhvr>
                                        <p:cTn id="681" dur="1000" fill="hold"/>
                                        <p:tgtEl>
                                          <p:spTgt spid="149"/>
                                        </p:tgtEl>
                                        <p:attrNameLst>
                                          <p:attrName>ppt_y</p:attrName>
                                        </p:attrNameLst>
                                      </p:cBhvr>
                                      <p:tavLst>
                                        <p:tav tm="0">
                                          <p:val>
                                            <p:strVal val="#ppt_y+.1"/>
                                          </p:val>
                                        </p:tav>
                                        <p:tav tm="100000">
                                          <p:val>
                                            <p:strVal val="#ppt_y"/>
                                          </p:val>
                                        </p:tav>
                                      </p:tavLst>
                                    </p:anim>
                                  </p:childTnLst>
                                </p:cTn>
                              </p:par>
                              <p:par>
                                <p:cTn id="682" presetID="42" presetClass="entr" presetSubtype="0" fill="hold" grpId="0" nodeType="withEffect">
                                  <p:stCondLst>
                                    <p:cond delay="0"/>
                                  </p:stCondLst>
                                  <p:childTnLst>
                                    <p:set>
                                      <p:cBhvr>
                                        <p:cTn id="683" dur="1" fill="hold">
                                          <p:stCondLst>
                                            <p:cond delay="0"/>
                                          </p:stCondLst>
                                        </p:cTn>
                                        <p:tgtEl>
                                          <p:spTgt spid="150"/>
                                        </p:tgtEl>
                                        <p:attrNameLst>
                                          <p:attrName>style.visibility</p:attrName>
                                        </p:attrNameLst>
                                      </p:cBhvr>
                                      <p:to>
                                        <p:strVal val="visible"/>
                                      </p:to>
                                    </p:set>
                                    <p:animEffect transition="in" filter="fade">
                                      <p:cBhvr>
                                        <p:cTn id="684" dur="1000"/>
                                        <p:tgtEl>
                                          <p:spTgt spid="150"/>
                                        </p:tgtEl>
                                      </p:cBhvr>
                                    </p:animEffect>
                                    <p:anim calcmode="lin" valueType="num">
                                      <p:cBhvr>
                                        <p:cTn id="685" dur="1000" fill="hold"/>
                                        <p:tgtEl>
                                          <p:spTgt spid="150"/>
                                        </p:tgtEl>
                                        <p:attrNameLst>
                                          <p:attrName>ppt_x</p:attrName>
                                        </p:attrNameLst>
                                      </p:cBhvr>
                                      <p:tavLst>
                                        <p:tav tm="0">
                                          <p:val>
                                            <p:strVal val="#ppt_x"/>
                                          </p:val>
                                        </p:tav>
                                        <p:tav tm="100000">
                                          <p:val>
                                            <p:strVal val="#ppt_x"/>
                                          </p:val>
                                        </p:tav>
                                      </p:tavLst>
                                    </p:anim>
                                    <p:anim calcmode="lin" valueType="num">
                                      <p:cBhvr>
                                        <p:cTn id="686" dur="1000" fill="hold"/>
                                        <p:tgtEl>
                                          <p:spTgt spid="150"/>
                                        </p:tgtEl>
                                        <p:attrNameLst>
                                          <p:attrName>ppt_y</p:attrName>
                                        </p:attrNameLst>
                                      </p:cBhvr>
                                      <p:tavLst>
                                        <p:tav tm="0">
                                          <p:val>
                                            <p:strVal val="#ppt_y+.1"/>
                                          </p:val>
                                        </p:tav>
                                        <p:tav tm="100000">
                                          <p:val>
                                            <p:strVal val="#ppt_y"/>
                                          </p:val>
                                        </p:tav>
                                      </p:tavLst>
                                    </p:anim>
                                  </p:childTnLst>
                                </p:cTn>
                              </p:par>
                              <p:par>
                                <p:cTn id="687" presetID="42" presetClass="entr" presetSubtype="0" fill="hold" grpId="0" nodeType="withEffect">
                                  <p:stCondLst>
                                    <p:cond delay="0"/>
                                  </p:stCondLst>
                                  <p:childTnLst>
                                    <p:set>
                                      <p:cBhvr>
                                        <p:cTn id="688" dur="1" fill="hold">
                                          <p:stCondLst>
                                            <p:cond delay="0"/>
                                          </p:stCondLst>
                                        </p:cTn>
                                        <p:tgtEl>
                                          <p:spTgt spid="151"/>
                                        </p:tgtEl>
                                        <p:attrNameLst>
                                          <p:attrName>style.visibility</p:attrName>
                                        </p:attrNameLst>
                                      </p:cBhvr>
                                      <p:to>
                                        <p:strVal val="visible"/>
                                      </p:to>
                                    </p:set>
                                    <p:animEffect transition="in" filter="fade">
                                      <p:cBhvr>
                                        <p:cTn id="689" dur="1000"/>
                                        <p:tgtEl>
                                          <p:spTgt spid="151"/>
                                        </p:tgtEl>
                                      </p:cBhvr>
                                    </p:animEffect>
                                    <p:anim calcmode="lin" valueType="num">
                                      <p:cBhvr>
                                        <p:cTn id="690" dur="1000" fill="hold"/>
                                        <p:tgtEl>
                                          <p:spTgt spid="151"/>
                                        </p:tgtEl>
                                        <p:attrNameLst>
                                          <p:attrName>ppt_x</p:attrName>
                                        </p:attrNameLst>
                                      </p:cBhvr>
                                      <p:tavLst>
                                        <p:tav tm="0">
                                          <p:val>
                                            <p:strVal val="#ppt_x"/>
                                          </p:val>
                                        </p:tav>
                                        <p:tav tm="100000">
                                          <p:val>
                                            <p:strVal val="#ppt_x"/>
                                          </p:val>
                                        </p:tav>
                                      </p:tavLst>
                                    </p:anim>
                                    <p:anim calcmode="lin" valueType="num">
                                      <p:cBhvr>
                                        <p:cTn id="691" dur="1000" fill="hold"/>
                                        <p:tgtEl>
                                          <p:spTgt spid="151"/>
                                        </p:tgtEl>
                                        <p:attrNameLst>
                                          <p:attrName>ppt_y</p:attrName>
                                        </p:attrNameLst>
                                      </p:cBhvr>
                                      <p:tavLst>
                                        <p:tav tm="0">
                                          <p:val>
                                            <p:strVal val="#ppt_y+.1"/>
                                          </p:val>
                                        </p:tav>
                                        <p:tav tm="100000">
                                          <p:val>
                                            <p:strVal val="#ppt_y"/>
                                          </p:val>
                                        </p:tav>
                                      </p:tavLst>
                                    </p:anim>
                                  </p:childTnLst>
                                </p:cTn>
                              </p:par>
                              <p:par>
                                <p:cTn id="692" presetID="42" presetClass="entr" presetSubtype="0" fill="hold" grpId="0" nodeType="withEffect">
                                  <p:stCondLst>
                                    <p:cond delay="0"/>
                                  </p:stCondLst>
                                  <p:childTnLst>
                                    <p:set>
                                      <p:cBhvr>
                                        <p:cTn id="693" dur="1" fill="hold">
                                          <p:stCondLst>
                                            <p:cond delay="0"/>
                                          </p:stCondLst>
                                        </p:cTn>
                                        <p:tgtEl>
                                          <p:spTgt spid="152"/>
                                        </p:tgtEl>
                                        <p:attrNameLst>
                                          <p:attrName>style.visibility</p:attrName>
                                        </p:attrNameLst>
                                      </p:cBhvr>
                                      <p:to>
                                        <p:strVal val="visible"/>
                                      </p:to>
                                    </p:set>
                                    <p:animEffect transition="in" filter="fade">
                                      <p:cBhvr>
                                        <p:cTn id="694" dur="1000"/>
                                        <p:tgtEl>
                                          <p:spTgt spid="152"/>
                                        </p:tgtEl>
                                      </p:cBhvr>
                                    </p:animEffect>
                                    <p:anim calcmode="lin" valueType="num">
                                      <p:cBhvr>
                                        <p:cTn id="695" dur="1000" fill="hold"/>
                                        <p:tgtEl>
                                          <p:spTgt spid="152"/>
                                        </p:tgtEl>
                                        <p:attrNameLst>
                                          <p:attrName>ppt_x</p:attrName>
                                        </p:attrNameLst>
                                      </p:cBhvr>
                                      <p:tavLst>
                                        <p:tav tm="0">
                                          <p:val>
                                            <p:strVal val="#ppt_x"/>
                                          </p:val>
                                        </p:tav>
                                        <p:tav tm="100000">
                                          <p:val>
                                            <p:strVal val="#ppt_x"/>
                                          </p:val>
                                        </p:tav>
                                      </p:tavLst>
                                    </p:anim>
                                    <p:anim calcmode="lin" valueType="num">
                                      <p:cBhvr>
                                        <p:cTn id="696" dur="1000" fill="hold"/>
                                        <p:tgtEl>
                                          <p:spTgt spid="152"/>
                                        </p:tgtEl>
                                        <p:attrNameLst>
                                          <p:attrName>ppt_y</p:attrName>
                                        </p:attrNameLst>
                                      </p:cBhvr>
                                      <p:tavLst>
                                        <p:tav tm="0">
                                          <p:val>
                                            <p:strVal val="#ppt_y+.1"/>
                                          </p:val>
                                        </p:tav>
                                        <p:tav tm="100000">
                                          <p:val>
                                            <p:strVal val="#ppt_y"/>
                                          </p:val>
                                        </p:tav>
                                      </p:tavLst>
                                    </p:anim>
                                  </p:childTnLst>
                                </p:cTn>
                              </p:par>
                              <p:par>
                                <p:cTn id="697" presetID="42" presetClass="entr" presetSubtype="0" fill="hold" grpId="0" nodeType="withEffect">
                                  <p:stCondLst>
                                    <p:cond delay="0"/>
                                  </p:stCondLst>
                                  <p:childTnLst>
                                    <p:set>
                                      <p:cBhvr>
                                        <p:cTn id="698" dur="1" fill="hold">
                                          <p:stCondLst>
                                            <p:cond delay="0"/>
                                          </p:stCondLst>
                                        </p:cTn>
                                        <p:tgtEl>
                                          <p:spTgt spid="153"/>
                                        </p:tgtEl>
                                        <p:attrNameLst>
                                          <p:attrName>style.visibility</p:attrName>
                                        </p:attrNameLst>
                                      </p:cBhvr>
                                      <p:to>
                                        <p:strVal val="visible"/>
                                      </p:to>
                                    </p:set>
                                    <p:animEffect transition="in" filter="fade">
                                      <p:cBhvr>
                                        <p:cTn id="699" dur="1000"/>
                                        <p:tgtEl>
                                          <p:spTgt spid="153"/>
                                        </p:tgtEl>
                                      </p:cBhvr>
                                    </p:animEffect>
                                    <p:anim calcmode="lin" valueType="num">
                                      <p:cBhvr>
                                        <p:cTn id="700" dur="1000" fill="hold"/>
                                        <p:tgtEl>
                                          <p:spTgt spid="153"/>
                                        </p:tgtEl>
                                        <p:attrNameLst>
                                          <p:attrName>ppt_x</p:attrName>
                                        </p:attrNameLst>
                                      </p:cBhvr>
                                      <p:tavLst>
                                        <p:tav tm="0">
                                          <p:val>
                                            <p:strVal val="#ppt_x"/>
                                          </p:val>
                                        </p:tav>
                                        <p:tav tm="100000">
                                          <p:val>
                                            <p:strVal val="#ppt_x"/>
                                          </p:val>
                                        </p:tav>
                                      </p:tavLst>
                                    </p:anim>
                                    <p:anim calcmode="lin" valueType="num">
                                      <p:cBhvr>
                                        <p:cTn id="701" dur="1000" fill="hold"/>
                                        <p:tgtEl>
                                          <p:spTgt spid="153"/>
                                        </p:tgtEl>
                                        <p:attrNameLst>
                                          <p:attrName>ppt_y</p:attrName>
                                        </p:attrNameLst>
                                      </p:cBhvr>
                                      <p:tavLst>
                                        <p:tav tm="0">
                                          <p:val>
                                            <p:strVal val="#ppt_y+.1"/>
                                          </p:val>
                                        </p:tav>
                                        <p:tav tm="100000">
                                          <p:val>
                                            <p:strVal val="#ppt_y"/>
                                          </p:val>
                                        </p:tav>
                                      </p:tavLst>
                                    </p:anim>
                                  </p:childTnLst>
                                </p:cTn>
                              </p:par>
                              <p:par>
                                <p:cTn id="702" presetID="42" presetClass="entr" presetSubtype="0" fill="hold" grpId="0" nodeType="withEffect">
                                  <p:stCondLst>
                                    <p:cond delay="0"/>
                                  </p:stCondLst>
                                  <p:childTnLst>
                                    <p:set>
                                      <p:cBhvr>
                                        <p:cTn id="703" dur="1" fill="hold">
                                          <p:stCondLst>
                                            <p:cond delay="0"/>
                                          </p:stCondLst>
                                        </p:cTn>
                                        <p:tgtEl>
                                          <p:spTgt spid="154"/>
                                        </p:tgtEl>
                                        <p:attrNameLst>
                                          <p:attrName>style.visibility</p:attrName>
                                        </p:attrNameLst>
                                      </p:cBhvr>
                                      <p:to>
                                        <p:strVal val="visible"/>
                                      </p:to>
                                    </p:set>
                                    <p:animEffect transition="in" filter="fade">
                                      <p:cBhvr>
                                        <p:cTn id="704" dur="1000"/>
                                        <p:tgtEl>
                                          <p:spTgt spid="154"/>
                                        </p:tgtEl>
                                      </p:cBhvr>
                                    </p:animEffect>
                                    <p:anim calcmode="lin" valueType="num">
                                      <p:cBhvr>
                                        <p:cTn id="705" dur="1000" fill="hold"/>
                                        <p:tgtEl>
                                          <p:spTgt spid="154"/>
                                        </p:tgtEl>
                                        <p:attrNameLst>
                                          <p:attrName>ppt_x</p:attrName>
                                        </p:attrNameLst>
                                      </p:cBhvr>
                                      <p:tavLst>
                                        <p:tav tm="0">
                                          <p:val>
                                            <p:strVal val="#ppt_x"/>
                                          </p:val>
                                        </p:tav>
                                        <p:tav tm="100000">
                                          <p:val>
                                            <p:strVal val="#ppt_x"/>
                                          </p:val>
                                        </p:tav>
                                      </p:tavLst>
                                    </p:anim>
                                    <p:anim calcmode="lin" valueType="num">
                                      <p:cBhvr>
                                        <p:cTn id="706" dur="1000" fill="hold"/>
                                        <p:tgtEl>
                                          <p:spTgt spid="154"/>
                                        </p:tgtEl>
                                        <p:attrNameLst>
                                          <p:attrName>ppt_y</p:attrName>
                                        </p:attrNameLst>
                                      </p:cBhvr>
                                      <p:tavLst>
                                        <p:tav tm="0">
                                          <p:val>
                                            <p:strVal val="#ppt_y+.1"/>
                                          </p:val>
                                        </p:tav>
                                        <p:tav tm="100000">
                                          <p:val>
                                            <p:strVal val="#ppt_y"/>
                                          </p:val>
                                        </p:tav>
                                      </p:tavLst>
                                    </p:anim>
                                  </p:childTnLst>
                                </p:cTn>
                              </p:par>
                              <p:par>
                                <p:cTn id="707" presetID="42" presetClass="entr" presetSubtype="0" fill="hold" grpId="0" nodeType="withEffect">
                                  <p:stCondLst>
                                    <p:cond delay="0"/>
                                  </p:stCondLst>
                                  <p:childTnLst>
                                    <p:set>
                                      <p:cBhvr>
                                        <p:cTn id="708" dur="1" fill="hold">
                                          <p:stCondLst>
                                            <p:cond delay="0"/>
                                          </p:stCondLst>
                                        </p:cTn>
                                        <p:tgtEl>
                                          <p:spTgt spid="155"/>
                                        </p:tgtEl>
                                        <p:attrNameLst>
                                          <p:attrName>style.visibility</p:attrName>
                                        </p:attrNameLst>
                                      </p:cBhvr>
                                      <p:to>
                                        <p:strVal val="visible"/>
                                      </p:to>
                                    </p:set>
                                    <p:animEffect transition="in" filter="fade">
                                      <p:cBhvr>
                                        <p:cTn id="709" dur="1000"/>
                                        <p:tgtEl>
                                          <p:spTgt spid="155"/>
                                        </p:tgtEl>
                                      </p:cBhvr>
                                    </p:animEffect>
                                    <p:anim calcmode="lin" valueType="num">
                                      <p:cBhvr>
                                        <p:cTn id="710" dur="1000" fill="hold"/>
                                        <p:tgtEl>
                                          <p:spTgt spid="155"/>
                                        </p:tgtEl>
                                        <p:attrNameLst>
                                          <p:attrName>ppt_x</p:attrName>
                                        </p:attrNameLst>
                                      </p:cBhvr>
                                      <p:tavLst>
                                        <p:tav tm="0">
                                          <p:val>
                                            <p:strVal val="#ppt_x"/>
                                          </p:val>
                                        </p:tav>
                                        <p:tav tm="100000">
                                          <p:val>
                                            <p:strVal val="#ppt_x"/>
                                          </p:val>
                                        </p:tav>
                                      </p:tavLst>
                                    </p:anim>
                                    <p:anim calcmode="lin" valueType="num">
                                      <p:cBhvr>
                                        <p:cTn id="711" dur="1000" fill="hold"/>
                                        <p:tgtEl>
                                          <p:spTgt spid="155"/>
                                        </p:tgtEl>
                                        <p:attrNameLst>
                                          <p:attrName>ppt_y</p:attrName>
                                        </p:attrNameLst>
                                      </p:cBhvr>
                                      <p:tavLst>
                                        <p:tav tm="0">
                                          <p:val>
                                            <p:strVal val="#ppt_y+.1"/>
                                          </p:val>
                                        </p:tav>
                                        <p:tav tm="100000">
                                          <p:val>
                                            <p:strVal val="#ppt_y"/>
                                          </p:val>
                                        </p:tav>
                                      </p:tavLst>
                                    </p:anim>
                                  </p:childTnLst>
                                </p:cTn>
                              </p:par>
                              <p:par>
                                <p:cTn id="712" presetID="42" presetClass="entr" presetSubtype="0" fill="hold" grpId="0" nodeType="withEffect">
                                  <p:stCondLst>
                                    <p:cond delay="0"/>
                                  </p:stCondLst>
                                  <p:childTnLst>
                                    <p:set>
                                      <p:cBhvr>
                                        <p:cTn id="713" dur="1" fill="hold">
                                          <p:stCondLst>
                                            <p:cond delay="0"/>
                                          </p:stCondLst>
                                        </p:cTn>
                                        <p:tgtEl>
                                          <p:spTgt spid="156"/>
                                        </p:tgtEl>
                                        <p:attrNameLst>
                                          <p:attrName>style.visibility</p:attrName>
                                        </p:attrNameLst>
                                      </p:cBhvr>
                                      <p:to>
                                        <p:strVal val="visible"/>
                                      </p:to>
                                    </p:set>
                                    <p:animEffect transition="in" filter="fade">
                                      <p:cBhvr>
                                        <p:cTn id="714" dur="1000"/>
                                        <p:tgtEl>
                                          <p:spTgt spid="156"/>
                                        </p:tgtEl>
                                      </p:cBhvr>
                                    </p:animEffect>
                                    <p:anim calcmode="lin" valueType="num">
                                      <p:cBhvr>
                                        <p:cTn id="715" dur="1000" fill="hold"/>
                                        <p:tgtEl>
                                          <p:spTgt spid="156"/>
                                        </p:tgtEl>
                                        <p:attrNameLst>
                                          <p:attrName>ppt_x</p:attrName>
                                        </p:attrNameLst>
                                      </p:cBhvr>
                                      <p:tavLst>
                                        <p:tav tm="0">
                                          <p:val>
                                            <p:strVal val="#ppt_x"/>
                                          </p:val>
                                        </p:tav>
                                        <p:tav tm="100000">
                                          <p:val>
                                            <p:strVal val="#ppt_x"/>
                                          </p:val>
                                        </p:tav>
                                      </p:tavLst>
                                    </p:anim>
                                    <p:anim calcmode="lin" valueType="num">
                                      <p:cBhvr>
                                        <p:cTn id="716" dur="1000" fill="hold"/>
                                        <p:tgtEl>
                                          <p:spTgt spid="156"/>
                                        </p:tgtEl>
                                        <p:attrNameLst>
                                          <p:attrName>ppt_y</p:attrName>
                                        </p:attrNameLst>
                                      </p:cBhvr>
                                      <p:tavLst>
                                        <p:tav tm="0">
                                          <p:val>
                                            <p:strVal val="#ppt_y+.1"/>
                                          </p:val>
                                        </p:tav>
                                        <p:tav tm="100000">
                                          <p:val>
                                            <p:strVal val="#ppt_y"/>
                                          </p:val>
                                        </p:tav>
                                      </p:tavLst>
                                    </p:anim>
                                  </p:childTnLst>
                                </p:cTn>
                              </p:par>
                              <p:par>
                                <p:cTn id="717" presetID="42" presetClass="entr" presetSubtype="0" fill="hold" grpId="0" nodeType="withEffect">
                                  <p:stCondLst>
                                    <p:cond delay="0"/>
                                  </p:stCondLst>
                                  <p:childTnLst>
                                    <p:set>
                                      <p:cBhvr>
                                        <p:cTn id="718" dur="1" fill="hold">
                                          <p:stCondLst>
                                            <p:cond delay="0"/>
                                          </p:stCondLst>
                                        </p:cTn>
                                        <p:tgtEl>
                                          <p:spTgt spid="157"/>
                                        </p:tgtEl>
                                        <p:attrNameLst>
                                          <p:attrName>style.visibility</p:attrName>
                                        </p:attrNameLst>
                                      </p:cBhvr>
                                      <p:to>
                                        <p:strVal val="visible"/>
                                      </p:to>
                                    </p:set>
                                    <p:animEffect transition="in" filter="fade">
                                      <p:cBhvr>
                                        <p:cTn id="719" dur="1000"/>
                                        <p:tgtEl>
                                          <p:spTgt spid="157"/>
                                        </p:tgtEl>
                                      </p:cBhvr>
                                    </p:animEffect>
                                    <p:anim calcmode="lin" valueType="num">
                                      <p:cBhvr>
                                        <p:cTn id="720" dur="1000" fill="hold"/>
                                        <p:tgtEl>
                                          <p:spTgt spid="157"/>
                                        </p:tgtEl>
                                        <p:attrNameLst>
                                          <p:attrName>ppt_x</p:attrName>
                                        </p:attrNameLst>
                                      </p:cBhvr>
                                      <p:tavLst>
                                        <p:tav tm="0">
                                          <p:val>
                                            <p:strVal val="#ppt_x"/>
                                          </p:val>
                                        </p:tav>
                                        <p:tav tm="100000">
                                          <p:val>
                                            <p:strVal val="#ppt_x"/>
                                          </p:val>
                                        </p:tav>
                                      </p:tavLst>
                                    </p:anim>
                                    <p:anim calcmode="lin" valueType="num">
                                      <p:cBhvr>
                                        <p:cTn id="721" dur="1000" fill="hold"/>
                                        <p:tgtEl>
                                          <p:spTgt spid="157"/>
                                        </p:tgtEl>
                                        <p:attrNameLst>
                                          <p:attrName>ppt_y</p:attrName>
                                        </p:attrNameLst>
                                      </p:cBhvr>
                                      <p:tavLst>
                                        <p:tav tm="0">
                                          <p:val>
                                            <p:strVal val="#ppt_y+.1"/>
                                          </p:val>
                                        </p:tav>
                                        <p:tav tm="100000">
                                          <p:val>
                                            <p:strVal val="#ppt_y"/>
                                          </p:val>
                                        </p:tav>
                                      </p:tavLst>
                                    </p:anim>
                                  </p:childTnLst>
                                </p:cTn>
                              </p:par>
                              <p:par>
                                <p:cTn id="722" presetID="42" presetClass="entr" presetSubtype="0" fill="hold" grpId="0" nodeType="withEffect">
                                  <p:stCondLst>
                                    <p:cond delay="0"/>
                                  </p:stCondLst>
                                  <p:childTnLst>
                                    <p:set>
                                      <p:cBhvr>
                                        <p:cTn id="723" dur="1" fill="hold">
                                          <p:stCondLst>
                                            <p:cond delay="0"/>
                                          </p:stCondLst>
                                        </p:cTn>
                                        <p:tgtEl>
                                          <p:spTgt spid="158"/>
                                        </p:tgtEl>
                                        <p:attrNameLst>
                                          <p:attrName>style.visibility</p:attrName>
                                        </p:attrNameLst>
                                      </p:cBhvr>
                                      <p:to>
                                        <p:strVal val="visible"/>
                                      </p:to>
                                    </p:set>
                                    <p:animEffect transition="in" filter="fade">
                                      <p:cBhvr>
                                        <p:cTn id="724" dur="1000"/>
                                        <p:tgtEl>
                                          <p:spTgt spid="158"/>
                                        </p:tgtEl>
                                      </p:cBhvr>
                                    </p:animEffect>
                                    <p:anim calcmode="lin" valueType="num">
                                      <p:cBhvr>
                                        <p:cTn id="725" dur="1000" fill="hold"/>
                                        <p:tgtEl>
                                          <p:spTgt spid="158"/>
                                        </p:tgtEl>
                                        <p:attrNameLst>
                                          <p:attrName>ppt_x</p:attrName>
                                        </p:attrNameLst>
                                      </p:cBhvr>
                                      <p:tavLst>
                                        <p:tav tm="0">
                                          <p:val>
                                            <p:strVal val="#ppt_x"/>
                                          </p:val>
                                        </p:tav>
                                        <p:tav tm="100000">
                                          <p:val>
                                            <p:strVal val="#ppt_x"/>
                                          </p:val>
                                        </p:tav>
                                      </p:tavLst>
                                    </p:anim>
                                    <p:anim calcmode="lin" valueType="num">
                                      <p:cBhvr>
                                        <p:cTn id="726" dur="1000" fill="hold"/>
                                        <p:tgtEl>
                                          <p:spTgt spid="158"/>
                                        </p:tgtEl>
                                        <p:attrNameLst>
                                          <p:attrName>ppt_y</p:attrName>
                                        </p:attrNameLst>
                                      </p:cBhvr>
                                      <p:tavLst>
                                        <p:tav tm="0">
                                          <p:val>
                                            <p:strVal val="#ppt_y+.1"/>
                                          </p:val>
                                        </p:tav>
                                        <p:tav tm="100000">
                                          <p:val>
                                            <p:strVal val="#ppt_y"/>
                                          </p:val>
                                        </p:tav>
                                      </p:tavLst>
                                    </p:anim>
                                  </p:childTnLst>
                                </p:cTn>
                              </p:par>
                              <p:par>
                                <p:cTn id="727" presetID="42" presetClass="entr" presetSubtype="0" fill="hold" grpId="0" nodeType="withEffect">
                                  <p:stCondLst>
                                    <p:cond delay="0"/>
                                  </p:stCondLst>
                                  <p:childTnLst>
                                    <p:set>
                                      <p:cBhvr>
                                        <p:cTn id="728" dur="1" fill="hold">
                                          <p:stCondLst>
                                            <p:cond delay="0"/>
                                          </p:stCondLst>
                                        </p:cTn>
                                        <p:tgtEl>
                                          <p:spTgt spid="159"/>
                                        </p:tgtEl>
                                        <p:attrNameLst>
                                          <p:attrName>style.visibility</p:attrName>
                                        </p:attrNameLst>
                                      </p:cBhvr>
                                      <p:to>
                                        <p:strVal val="visible"/>
                                      </p:to>
                                    </p:set>
                                    <p:animEffect transition="in" filter="fade">
                                      <p:cBhvr>
                                        <p:cTn id="729" dur="1000"/>
                                        <p:tgtEl>
                                          <p:spTgt spid="159"/>
                                        </p:tgtEl>
                                      </p:cBhvr>
                                    </p:animEffect>
                                    <p:anim calcmode="lin" valueType="num">
                                      <p:cBhvr>
                                        <p:cTn id="730" dur="1000" fill="hold"/>
                                        <p:tgtEl>
                                          <p:spTgt spid="159"/>
                                        </p:tgtEl>
                                        <p:attrNameLst>
                                          <p:attrName>ppt_x</p:attrName>
                                        </p:attrNameLst>
                                      </p:cBhvr>
                                      <p:tavLst>
                                        <p:tav tm="0">
                                          <p:val>
                                            <p:strVal val="#ppt_x"/>
                                          </p:val>
                                        </p:tav>
                                        <p:tav tm="100000">
                                          <p:val>
                                            <p:strVal val="#ppt_x"/>
                                          </p:val>
                                        </p:tav>
                                      </p:tavLst>
                                    </p:anim>
                                    <p:anim calcmode="lin" valueType="num">
                                      <p:cBhvr>
                                        <p:cTn id="731" dur="1000" fill="hold"/>
                                        <p:tgtEl>
                                          <p:spTgt spid="159"/>
                                        </p:tgtEl>
                                        <p:attrNameLst>
                                          <p:attrName>ppt_y</p:attrName>
                                        </p:attrNameLst>
                                      </p:cBhvr>
                                      <p:tavLst>
                                        <p:tav tm="0">
                                          <p:val>
                                            <p:strVal val="#ppt_y+.1"/>
                                          </p:val>
                                        </p:tav>
                                        <p:tav tm="100000">
                                          <p:val>
                                            <p:strVal val="#ppt_y"/>
                                          </p:val>
                                        </p:tav>
                                      </p:tavLst>
                                    </p:anim>
                                  </p:childTnLst>
                                </p:cTn>
                              </p:par>
                              <p:par>
                                <p:cTn id="732" presetID="42" presetClass="entr" presetSubtype="0" fill="hold" grpId="0" nodeType="withEffect">
                                  <p:stCondLst>
                                    <p:cond delay="0"/>
                                  </p:stCondLst>
                                  <p:childTnLst>
                                    <p:set>
                                      <p:cBhvr>
                                        <p:cTn id="733" dur="1" fill="hold">
                                          <p:stCondLst>
                                            <p:cond delay="0"/>
                                          </p:stCondLst>
                                        </p:cTn>
                                        <p:tgtEl>
                                          <p:spTgt spid="160"/>
                                        </p:tgtEl>
                                        <p:attrNameLst>
                                          <p:attrName>style.visibility</p:attrName>
                                        </p:attrNameLst>
                                      </p:cBhvr>
                                      <p:to>
                                        <p:strVal val="visible"/>
                                      </p:to>
                                    </p:set>
                                    <p:animEffect transition="in" filter="fade">
                                      <p:cBhvr>
                                        <p:cTn id="734" dur="1000"/>
                                        <p:tgtEl>
                                          <p:spTgt spid="160"/>
                                        </p:tgtEl>
                                      </p:cBhvr>
                                    </p:animEffect>
                                    <p:anim calcmode="lin" valueType="num">
                                      <p:cBhvr>
                                        <p:cTn id="735" dur="1000" fill="hold"/>
                                        <p:tgtEl>
                                          <p:spTgt spid="160"/>
                                        </p:tgtEl>
                                        <p:attrNameLst>
                                          <p:attrName>ppt_x</p:attrName>
                                        </p:attrNameLst>
                                      </p:cBhvr>
                                      <p:tavLst>
                                        <p:tav tm="0">
                                          <p:val>
                                            <p:strVal val="#ppt_x"/>
                                          </p:val>
                                        </p:tav>
                                        <p:tav tm="100000">
                                          <p:val>
                                            <p:strVal val="#ppt_x"/>
                                          </p:val>
                                        </p:tav>
                                      </p:tavLst>
                                    </p:anim>
                                    <p:anim calcmode="lin" valueType="num">
                                      <p:cBhvr>
                                        <p:cTn id="736" dur="1000" fill="hold"/>
                                        <p:tgtEl>
                                          <p:spTgt spid="160"/>
                                        </p:tgtEl>
                                        <p:attrNameLst>
                                          <p:attrName>ppt_y</p:attrName>
                                        </p:attrNameLst>
                                      </p:cBhvr>
                                      <p:tavLst>
                                        <p:tav tm="0">
                                          <p:val>
                                            <p:strVal val="#ppt_y+.1"/>
                                          </p:val>
                                        </p:tav>
                                        <p:tav tm="100000">
                                          <p:val>
                                            <p:strVal val="#ppt_y"/>
                                          </p:val>
                                        </p:tav>
                                      </p:tavLst>
                                    </p:anim>
                                  </p:childTnLst>
                                </p:cTn>
                              </p:par>
                              <p:par>
                                <p:cTn id="737" presetID="42" presetClass="entr" presetSubtype="0" fill="hold" grpId="0" nodeType="withEffect">
                                  <p:stCondLst>
                                    <p:cond delay="0"/>
                                  </p:stCondLst>
                                  <p:childTnLst>
                                    <p:set>
                                      <p:cBhvr>
                                        <p:cTn id="738" dur="1" fill="hold">
                                          <p:stCondLst>
                                            <p:cond delay="0"/>
                                          </p:stCondLst>
                                        </p:cTn>
                                        <p:tgtEl>
                                          <p:spTgt spid="161"/>
                                        </p:tgtEl>
                                        <p:attrNameLst>
                                          <p:attrName>style.visibility</p:attrName>
                                        </p:attrNameLst>
                                      </p:cBhvr>
                                      <p:to>
                                        <p:strVal val="visible"/>
                                      </p:to>
                                    </p:set>
                                    <p:animEffect transition="in" filter="fade">
                                      <p:cBhvr>
                                        <p:cTn id="739" dur="1000"/>
                                        <p:tgtEl>
                                          <p:spTgt spid="161"/>
                                        </p:tgtEl>
                                      </p:cBhvr>
                                    </p:animEffect>
                                    <p:anim calcmode="lin" valueType="num">
                                      <p:cBhvr>
                                        <p:cTn id="740" dur="1000" fill="hold"/>
                                        <p:tgtEl>
                                          <p:spTgt spid="161"/>
                                        </p:tgtEl>
                                        <p:attrNameLst>
                                          <p:attrName>ppt_x</p:attrName>
                                        </p:attrNameLst>
                                      </p:cBhvr>
                                      <p:tavLst>
                                        <p:tav tm="0">
                                          <p:val>
                                            <p:strVal val="#ppt_x"/>
                                          </p:val>
                                        </p:tav>
                                        <p:tav tm="100000">
                                          <p:val>
                                            <p:strVal val="#ppt_x"/>
                                          </p:val>
                                        </p:tav>
                                      </p:tavLst>
                                    </p:anim>
                                    <p:anim calcmode="lin" valueType="num">
                                      <p:cBhvr>
                                        <p:cTn id="741" dur="1000" fill="hold"/>
                                        <p:tgtEl>
                                          <p:spTgt spid="161"/>
                                        </p:tgtEl>
                                        <p:attrNameLst>
                                          <p:attrName>ppt_y</p:attrName>
                                        </p:attrNameLst>
                                      </p:cBhvr>
                                      <p:tavLst>
                                        <p:tav tm="0">
                                          <p:val>
                                            <p:strVal val="#ppt_y+.1"/>
                                          </p:val>
                                        </p:tav>
                                        <p:tav tm="100000">
                                          <p:val>
                                            <p:strVal val="#ppt_y"/>
                                          </p:val>
                                        </p:tav>
                                      </p:tavLst>
                                    </p:anim>
                                  </p:childTnLst>
                                </p:cTn>
                              </p:par>
                              <p:par>
                                <p:cTn id="742" presetID="42" presetClass="entr" presetSubtype="0" fill="hold" grpId="0" nodeType="withEffect">
                                  <p:stCondLst>
                                    <p:cond delay="0"/>
                                  </p:stCondLst>
                                  <p:childTnLst>
                                    <p:set>
                                      <p:cBhvr>
                                        <p:cTn id="743" dur="1" fill="hold">
                                          <p:stCondLst>
                                            <p:cond delay="0"/>
                                          </p:stCondLst>
                                        </p:cTn>
                                        <p:tgtEl>
                                          <p:spTgt spid="162"/>
                                        </p:tgtEl>
                                        <p:attrNameLst>
                                          <p:attrName>style.visibility</p:attrName>
                                        </p:attrNameLst>
                                      </p:cBhvr>
                                      <p:to>
                                        <p:strVal val="visible"/>
                                      </p:to>
                                    </p:set>
                                    <p:animEffect transition="in" filter="fade">
                                      <p:cBhvr>
                                        <p:cTn id="744" dur="1000"/>
                                        <p:tgtEl>
                                          <p:spTgt spid="162"/>
                                        </p:tgtEl>
                                      </p:cBhvr>
                                    </p:animEffect>
                                    <p:anim calcmode="lin" valueType="num">
                                      <p:cBhvr>
                                        <p:cTn id="745" dur="1000" fill="hold"/>
                                        <p:tgtEl>
                                          <p:spTgt spid="162"/>
                                        </p:tgtEl>
                                        <p:attrNameLst>
                                          <p:attrName>ppt_x</p:attrName>
                                        </p:attrNameLst>
                                      </p:cBhvr>
                                      <p:tavLst>
                                        <p:tav tm="0">
                                          <p:val>
                                            <p:strVal val="#ppt_x"/>
                                          </p:val>
                                        </p:tav>
                                        <p:tav tm="100000">
                                          <p:val>
                                            <p:strVal val="#ppt_x"/>
                                          </p:val>
                                        </p:tav>
                                      </p:tavLst>
                                    </p:anim>
                                    <p:anim calcmode="lin" valueType="num">
                                      <p:cBhvr>
                                        <p:cTn id="746" dur="1000" fill="hold"/>
                                        <p:tgtEl>
                                          <p:spTgt spid="162"/>
                                        </p:tgtEl>
                                        <p:attrNameLst>
                                          <p:attrName>ppt_y</p:attrName>
                                        </p:attrNameLst>
                                      </p:cBhvr>
                                      <p:tavLst>
                                        <p:tav tm="0">
                                          <p:val>
                                            <p:strVal val="#ppt_y+.1"/>
                                          </p:val>
                                        </p:tav>
                                        <p:tav tm="100000">
                                          <p:val>
                                            <p:strVal val="#ppt_y"/>
                                          </p:val>
                                        </p:tav>
                                      </p:tavLst>
                                    </p:anim>
                                  </p:childTnLst>
                                </p:cTn>
                              </p:par>
                              <p:par>
                                <p:cTn id="747" presetID="42" presetClass="entr" presetSubtype="0" fill="hold" grpId="0" nodeType="withEffect">
                                  <p:stCondLst>
                                    <p:cond delay="0"/>
                                  </p:stCondLst>
                                  <p:childTnLst>
                                    <p:set>
                                      <p:cBhvr>
                                        <p:cTn id="748" dur="1" fill="hold">
                                          <p:stCondLst>
                                            <p:cond delay="0"/>
                                          </p:stCondLst>
                                        </p:cTn>
                                        <p:tgtEl>
                                          <p:spTgt spid="163"/>
                                        </p:tgtEl>
                                        <p:attrNameLst>
                                          <p:attrName>style.visibility</p:attrName>
                                        </p:attrNameLst>
                                      </p:cBhvr>
                                      <p:to>
                                        <p:strVal val="visible"/>
                                      </p:to>
                                    </p:set>
                                    <p:animEffect transition="in" filter="fade">
                                      <p:cBhvr>
                                        <p:cTn id="749" dur="1000"/>
                                        <p:tgtEl>
                                          <p:spTgt spid="163"/>
                                        </p:tgtEl>
                                      </p:cBhvr>
                                    </p:animEffect>
                                    <p:anim calcmode="lin" valueType="num">
                                      <p:cBhvr>
                                        <p:cTn id="750" dur="1000" fill="hold"/>
                                        <p:tgtEl>
                                          <p:spTgt spid="163"/>
                                        </p:tgtEl>
                                        <p:attrNameLst>
                                          <p:attrName>ppt_x</p:attrName>
                                        </p:attrNameLst>
                                      </p:cBhvr>
                                      <p:tavLst>
                                        <p:tav tm="0">
                                          <p:val>
                                            <p:strVal val="#ppt_x"/>
                                          </p:val>
                                        </p:tav>
                                        <p:tav tm="100000">
                                          <p:val>
                                            <p:strVal val="#ppt_x"/>
                                          </p:val>
                                        </p:tav>
                                      </p:tavLst>
                                    </p:anim>
                                    <p:anim calcmode="lin" valueType="num">
                                      <p:cBhvr>
                                        <p:cTn id="751" dur="1000" fill="hold"/>
                                        <p:tgtEl>
                                          <p:spTgt spid="163"/>
                                        </p:tgtEl>
                                        <p:attrNameLst>
                                          <p:attrName>ppt_y</p:attrName>
                                        </p:attrNameLst>
                                      </p:cBhvr>
                                      <p:tavLst>
                                        <p:tav tm="0">
                                          <p:val>
                                            <p:strVal val="#ppt_y+.1"/>
                                          </p:val>
                                        </p:tav>
                                        <p:tav tm="100000">
                                          <p:val>
                                            <p:strVal val="#ppt_y"/>
                                          </p:val>
                                        </p:tav>
                                      </p:tavLst>
                                    </p:anim>
                                  </p:childTnLst>
                                </p:cTn>
                              </p:par>
                              <p:par>
                                <p:cTn id="752" presetID="42" presetClass="entr" presetSubtype="0" fill="hold" grpId="0" nodeType="withEffect">
                                  <p:stCondLst>
                                    <p:cond delay="0"/>
                                  </p:stCondLst>
                                  <p:childTnLst>
                                    <p:set>
                                      <p:cBhvr>
                                        <p:cTn id="753" dur="1" fill="hold">
                                          <p:stCondLst>
                                            <p:cond delay="0"/>
                                          </p:stCondLst>
                                        </p:cTn>
                                        <p:tgtEl>
                                          <p:spTgt spid="137"/>
                                        </p:tgtEl>
                                        <p:attrNameLst>
                                          <p:attrName>style.visibility</p:attrName>
                                        </p:attrNameLst>
                                      </p:cBhvr>
                                      <p:to>
                                        <p:strVal val="visible"/>
                                      </p:to>
                                    </p:set>
                                    <p:animEffect transition="in" filter="fade">
                                      <p:cBhvr>
                                        <p:cTn id="754" dur="1000"/>
                                        <p:tgtEl>
                                          <p:spTgt spid="137"/>
                                        </p:tgtEl>
                                      </p:cBhvr>
                                    </p:animEffect>
                                    <p:anim calcmode="lin" valueType="num">
                                      <p:cBhvr>
                                        <p:cTn id="755" dur="1000" fill="hold"/>
                                        <p:tgtEl>
                                          <p:spTgt spid="137"/>
                                        </p:tgtEl>
                                        <p:attrNameLst>
                                          <p:attrName>ppt_x</p:attrName>
                                        </p:attrNameLst>
                                      </p:cBhvr>
                                      <p:tavLst>
                                        <p:tav tm="0">
                                          <p:val>
                                            <p:strVal val="#ppt_x"/>
                                          </p:val>
                                        </p:tav>
                                        <p:tav tm="100000">
                                          <p:val>
                                            <p:strVal val="#ppt_x"/>
                                          </p:val>
                                        </p:tav>
                                      </p:tavLst>
                                    </p:anim>
                                    <p:anim calcmode="lin" valueType="num">
                                      <p:cBhvr>
                                        <p:cTn id="756" dur="1000" fill="hold"/>
                                        <p:tgtEl>
                                          <p:spTgt spid="137"/>
                                        </p:tgtEl>
                                        <p:attrNameLst>
                                          <p:attrName>ppt_y</p:attrName>
                                        </p:attrNameLst>
                                      </p:cBhvr>
                                      <p:tavLst>
                                        <p:tav tm="0">
                                          <p:val>
                                            <p:strVal val="#ppt_y+.1"/>
                                          </p:val>
                                        </p:tav>
                                        <p:tav tm="100000">
                                          <p:val>
                                            <p:strVal val="#ppt_y"/>
                                          </p:val>
                                        </p:tav>
                                      </p:tavLst>
                                    </p:anim>
                                  </p:childTnLst>
                                </p:cTn>
                              </p:par>
                              <p:par>
                                <p:cTn id="757" presetID="42" presetClass="entr" presetSubtype="0" fill="hold" grpId="0" nodeType="withEffect">
                                  <p:stCondLst>
                                    <p:cond delay="0"/>
                                  </p:stCondLst>
                                  <p:childTnLst>
                                    <p:set>
                                      <p:cBhvr>
                                        <p:cTn id="758" dur="1" fill="hold">
                                          <p:stCondLst>
                                            <p:cond delay="0"/>
                                          </p:stCondLst>
                                        </p:cTn>
                                        <p:tgtEl>
                                          <p:spTgt spid="186"/>
                                        </p:tgtEl>
                                        <p:attrNameLst>
                                          <p:attrName>style.visibility</p:attrName>
                                        </p:attrNameLst>
                                      </p:cBhvr>
                                      <p:to>
                                        <p:strVal val="visible"/>
                                      </p:to>
                                    </p:set>
                                    <p:animEffect transition="in" filter="fade">
                                      <p:cBhvr>
                                        <p:cTn id="759" dur="1000"/>
                                        <p:tgtEl>
                                          <p:spTgt spid="186"/>
                                        </p:tgtEl>
                                      </p:cBhvr>
                                    </p:animEffect>
                                    <p:anim calcmode="lin" valueType="num">
                                      <p:cBhvr>
                                        <p:cTn id="760" dur="1000" fill="hold"/>
                                        <p:tgtEl>
                                          <p:spTgt spid="186"/>
                                        </p:tgtEl>
                                        <p:attrNameLst>
                                          <p:attrName>ppt_x</p:attrName>
                                        </p:attrNameLst>
                                      </p:cBhvr>
                                      <p:tavLst>
                                        <p:tav tm="0">
                                          <p:val>
                                            <p:strVal val="#ppt_x"/>
                                          </p:val>
                                        </p:tav>
                                        <p:tav tm="100000">
                                          <p:val>
                                            <p:strVal val="#ppt_x"/>
                                          </p:val>
                                        </p:tav>
                                      </p:tavLst>
                                    </p:anim>
                                    <p:anim calcmode="lin" valueType="num">
                                      <p:cBhvr>
                                        <p:cTn id="761" dur="1000" fill="hold"/>
                                        <p:tgtEl>
                                          <p:spTgt spid="186"/>
                                        </p:tgtEl>
                                        <p:attrNameLst>
                                          <p:attrName>ppt_y</p:attrName>
                                        </p:attrNameLst>
                                      </p:cBhvr>
                                      <p:tavLst>
                                        <p:tav tm="0">
                                          <p:val>
                                            <p:strVal val="#ppt_y+.1"/>
                                          </p:val>
                                        </p:tav>
                                        <p:tav tm="100000">
                                          <p:val>
                                            <p:strVal val="#ppt_y"/>
                                          </p:val>
                                        </p:tav>
                                      </p:tavLst>
                                    </p:anim>
                                  </p:childTnLst>
                                </p:cTn>
                              </p:par>
                              <p:par>
                                <p:cTn id="762" presetID="42" presetClass="entr" presetSubtype="0" fill="hold" nodeType="withEffect">
                                  <p:stCondLst>
                                    <p:cond delay="0"/>
                                  </p:stCondLst>
                                  <p:childTnLst>
                                    <p:set>
                                      <p:cBhvr>
                                        <p:cTn id="763" dur="1" fill="hold">
                                          <p:stCondLst>
                                            <p:cond delay="0"/>
                                          </p:stCondLst>
                                        </p:cTn>
                                        <p:tgtEl>
                                          <p:spTgt spid="177"/>
                                        </p:tgtEl>
                                        <p:attrNameLst>
                                          <p:attrName>style.visibility</p:attrName>
                                        </p:attrNameLst>
                                      </p:cBhvr>
                                      <p:to>
                                        <p:strVal val="visible"/>
                                      </p:to>
                                    </p:set>
                                    <p:animEffect transition="in" filter="fade">
                                      <p:cBhvr>
                                        <p:cTn id="764" dur="1000"/>
                                        <p:tgtEl>
                                          <p:spTgt spid="177"/>
                                        </p:tgtEl>
                                      </p:cBhvr>
                                    </p:animEffect>
                                    <p:anim calcmode="lin" valueType="num">
                                      <p:cBhvr>
                                        <p:cTn id="765" dur="1000" fill="hold"/>
                                        <p:tgtEl>
                                          <p:spTgt spid="177"/>
                                        </p:tgtEl>
                                        <p:attrNameLst>
                                          <p:attrName>ppt_x</p:attrName>
                                        </p:attrNameLst>
                                      </p:cBhvr>
                                      <p:tavLst>
                                        <p:tav tm="0">
                                          <p:val>
                                            <p:strVal val="#ppt_x"/>
                                          </p:val>
                                        </p:tav>
                                        <p:tav tm="100000">
                                          <p:val>
                                            <p:strVal val="#ppt_x"/>
                                          </p:val>
                                        </p:tav>
                                      </p:tavLst>
                                    </p:anim>
                                    <p:anim calcmode="lin" valueType="num">
                                      <p:cBhvr>
                                        <p:cTn id="766" dur="1000" fill="hold"/>
                                        <p:tgtEl>
                                          <p:spTgt spid="177"/>
                                        </p:tgtEl>
                                        <p:attrNameLst>
                                          <p:attrName>ppt_y</p:attrName>
                                        </p:attrNameLst>
                                      </p:cBhvr>
                                      <p:tavLst>
                                        <p:tav tm="0">
                                          <p:val>
                                            <p:strVal val="#ppt_y+.1"/>
                                          </p:val>
                                        </p:tav>
                                        <p:tav tm="100000">
                                          <p:val>
                                            <p:strVal val="#ppt_y"/>
                                          </p:val>
                                        </p:tav>
                                      </p:tavLst>
                                    </p:anim>
                                  </p:childTnLst>
                                </p:cTn>
                              </p:par>
                              <p:par>
                                <p:cTn id="767" presetID="42" presetClass="entr" presetSubtype="0" fill="hold" nodeType="withEffect">
                                  <p:stCondLst>
                                    <p:cond delay="0"/>
                                  </p:stCondLst>
                                  <p:childTnLst>
                                    <p:set>
                                      <p:cBhvr>
                                        <p:cTn id="768" dur="1" fill="hold">
                                          <p:stCondLst>
                                            <p:cond delay="0"/>
                                          </p:stCondLst>
                                        </p:cTn>
                                        <p:tgtEl>
                                          <p:spTgt spid="165"/>
                                        </p:tgtEl>
                                        <p:attrNameLst>
                                          <p:attrName>style.visibility</p:attrName>
                                        </p:attrNameLst>
                                      </p:cBhvr>
                                      <p:to>
                                        <p:strVal val="visible"/>
                                      </p:to>
                                    </p:set>
                                    <p:animEffect transition="in" filter="fade">
                                      <p:cBhvr>
                                        <p:cTn id="769" dur="1000"/>
                                        <p:tgtEl>
                                          <p:spTgt spid="165"/>
                                        </p:tgtEl>
                                      </p:cBhvr>
                                    </p:animEffect>
                                    <p:anim calcmode="lin" valueType="num">
                                      <p:cBhvr>
                                        <p:cTn id="770" dur="1000" fill="hold"/>
                                        <p:tgtEl>
                                          <p:spTgt spid="165"/>
                                        </p:tgtEl>
                                        <p:attrNameLst>
                                          <p:attrName>ppt_x</p:attrName>
                                        </p:attrNameLst>
                                      </p:cBhvr>
                                      <p:tavLst>
                                        <p:tav tm="0">
                                          <p:val>
                                            <p:strVal val="#ppt_x"/>
                                          </p:val>
                                        </p:tav>
                                        <p:tav tm="100000">
                                          <p:val>
                                            <p:strVal val="#ppt_x"/>
                                          </p:val>
                                        </p:tav>
                                      </p:tavLst>
                                    </p:anim>
                                    <p:anim calcmode="lin" valueType="num">
                                      <p:cBhvr>
                                        <p:cTn id="771" dur="1000" fill="hold"/>
                                        <p:tgtEl>
                                          <p:spTgt spid="165"/>
                                        </p:tgtEl>
                                        <p:attrNameLst>
                                          <p:attrName>ppt_y</p:attrName>
                                        </p:attrNameLst>
                                      </p:cBhvr>
                                      <p:tavLst>
                                        <p:tav tm="0">
                                          <p:val>
                                            <p:strVal val="#ppt_y+.1"/>
                                          </p:val>
                                        </p:tav>
                                        <p:tav tm="100000">
                                          <p:val>
                                            <p:strVal val="#ppt_y"/>
                                          </p:val>
                                        </p:tav>
                                      </p:tavLst>
                                    </p:anim>
                                  </p:childTnLst>
                                </p:cTn>
                              </p:par>
                              <p:par>
                                <p:cTn id="772" presetID="42" presetClass="entr" presetSubtype="0" fill="hold" nodeType="withEffect">
                                  <p:stCondLst>
                                    <p:cond delay="0"/>
                                  </p:stCondLst>
                                  <p:childTnLst>
                                    <p:set>
                                      <p:cBhvr>
                                        <p:cTn id="773" dur="1" fill="hold">
                                          <p:stCondLst>
                                            <p:cond delay="0"/>
                                          </p:stCondLst>
                                        </p:cTn>
                                        <p:tgtEl>
                                          <p:spTgt spid="181"/>
                                        </p:tgtEl>
                                        <p:attrNameLst>
                                          <p:attrName>style.visibility</p:attrName>
                                        </p:attrNameLst>
                                      </p:cBhvr>
                                      <p:to>
                                        <p:strVal val="visible"/>
                                      </p:to>
                                    </p:set>
                                    <p:animEffect transition="in" filter="fade">
                                      <p:cBhvr>
                                        <p:cTn id="774" dur="1000"/>
                                        <p:tgtEl>
                                          <p:spTgt spid="181"/>
                                        </p:tgtEl>
                                      </p:cBhvr>
                                    </p:animEffect>
                                    <p:anim calcmode="lin" valueType="num">
                                      <p:cBhvr>
                                        <p:cTn id="775" dur="1000" fill="hold"/>
                                        <p:tgtEl>
                                          <p:spTgt spid="181"/>
                                        </p:tgtEl>
                                        <p:attrNameLst>
                                          <p:attrName>ppt_x</p:attrName>
                                        </p:attrNameLst>
                                      </p:cBhvr>
                                      <p:tavLst>
                                        <p:tav tm="0">
                                          <p:val>
                                            <p:strVal val="#ppt_x"/>
                                          </p:val>
                                        </p:tav>
                                        <p:tav tm="100000">
                                          <p:val>
                                            <p:strVal val="#ppt_x"/>
                                          </p:val>
                                        </p:tav>
                                      </p:tavLst>
                                    </p:anim>
                                    <p:anim calcmode="lin" valueType="num">
                                      <p:cBhvr>
                                        <p:cTn id="776" dur="1000" fill="hold"/>
                                        <p:tgtEl>
                                          <p:spTgt spid="181"/>
                                        </p:tgtEl>
                                        <p:attrNameLst>
                                          <p:attrName>ppt_y</p:attrName>
                                        </p:attrNameLst>
                                      </p:cBhvr>
                                      <p:tavLst>
                                        <p:tav tm="0">
                                          <p:val>
                                            <p:strVal val="#ppt_y+.1"/>
                                          </p:val>
                                        </p:tav>
                                        <p:tav tm="100000">
                                          <p:val>
                                            <p:strVal val="#ppt_y"/>
                                          </p:val>
                                        </p:tav>
                                      </p:tavLst>
                                    </p:anim>
                                  </p:childTnLst>
                                </p:cTn>
                              </p:par>
                              <p:par>
                                <p:cTn id="777" presetID="42" presetClass="entr" presetSubtype="0" fill="hold" nodeType="withEffect">
                                  <p:stCondLst>
                                    <p:cond delay="0"/>
                                  </p:stCondLst>
                                  <p:childTnLst>
                                    <p:set>
                                      <p:cBhvr>
                                        <p:cTn id="778" dur="1" fill="hold">
                                          <p:stCondLst>
                                            <p:cond delay="0"/>
                                          </p:stCondLst>
                                        </p:cTn>
                                        <p:tgtEl>
                                          <p:spTgt spid="167"/>
                                        </p:tgtEl>
                                        <p:attrNameLst>
                                          <p:attrName>style.visibility</p:attrName>
                                        </p:attrNameLst>
                                      </p:cBhvr>
                                      <p:to>
                                        <p:strVal val="visible"/>
                                      </p:to>
                                    </p:set>
                                    <p:animEffect transition="in" filter="fade">
                                      <p:cBhvr>
                                        <p:cTn id="779" dur="1000"/>
                                        <p:tgtEl>
                                          <p:spTgt spid="167"/>
                                        </p:tgtEl>
                                      </p:cBhvr>
                                    </p:animEffect>
                                    <p:anim calcmode="lin" valueType="num">
                                      <p:cBhvr>
                                        <p:cTn id="780" dur="1000" fill="hold"/>
                                        <p:tgtEl>
                                          <p:spTgt spid="167"/>
                                        </p:tgtEl>
                                        <p:attrNameLst>
                                          <p:attrName>ppt_x</p:attrName>
                                        </p:attrNameLst>
                                      </p:cBhvr>
                                      <p:tavLst>
                                        <p:tav tm="0">
                                          <p:val>
                                            <p:strVal val="#ppt_x"/>
                                          </p:val>
                                        </p:tav>
                                        <p:tav tm="100000">
                                          <p:val>
                                            <p:strVal val="#ppt_x"/>
                                          </p:val>
                                        </p:tav>
                                      </p:tavLst>
                                    </p:anim>
                                    <p:anim calcmode="lin" valueType="num">
                                      <p:cBhvr>
                                        <p:cTn id="781" dur="1000" fill="hold"/>
                                        <p:tgtEl>
                                          <p:spTgt spid="167"/>
                                        </p:tgtEl>
                                        <p:attrNameLst>
                                          <p:attrName>ppt_y</p:attrName>
                                        </p:attrNameLst>
                                      </p:cBhvr>
                                      <p:tavLst>
                                        <p:tav tm="0">
                                          <p:val>
                                            <p:strVal val="#ppt_y+.1"/>
                                          </p:val>
                                        </p:tav>
                                        <p:tav tm="100000">
                                          <p:val>
                                            <p:strVal val="#ppt_y"/>
                                          </p:val>
                                        </p:tav>
                                      </p:tavLst>
                                    </p:anim>
                                  </p:childTnLst>
                                </p:cTn>
                              </p:par>
                              <p:par>
                                <p:cTn id="782" presetID="42" presetClass="entr" presetSubtype="0" fill="hold" grpId="0" nodeType="withEffect">
                                  <p:stCondLst>
                                    <p:cond delay="0"/>
                                  </p:stCondLst>
                                  <p:childTnLst>
                                    <p:set>
                                      <p:cBhvr>
                                        <p:cTn id="783" dur="1" fill="hold">
                                          <p:stCondLst>
                                            <p:cond delay="0"/>
                                          </p:stCondLst>
                                        </p:cTn>
                                        <p:tgtEl>
                                          <p:spTgt spid="185"/>
                                        </p:tgtEl>
                                        <p:attrNameLst>
                                          <p:attrName>style.visibility</p:attrName>
                                        </p:attrNameLst>
                                      </p:cBhvr>
                                      <p:to>
                                        <p:strVal val="visible"/>
                                      </p:to>
                                    </p:set>
                                    <p:animEffect transition="in" filter="fade">
                                      <p:cBhvr>
                                        <p:cTn id="784" dur="1000"/>
                                        <p:tgtEl>
                                          <p:spTgt spid="185"/>
                                        </p:tgtEl>
                                      </p:cBhvr>
                                    </p:animEffect>
                                    <p:anim calcmode="lin" valueType="num">
                                      <p:cBhvr>
                                        <p:cTn id="785" dur="1000" fill="hold"/>
                                        <p:tgtEl>
                                          <p:spTgt spid="185"/>
                                        </p:tgtEl>
                                        <p:attrNameLst>
                                          <p:attrName>ppt_x</p:attrName>
                                        </p:attrNameLst>
                                      </p:cBhvr>
                                      <p:tavLst>
                                        <p:tav tm="0">
                                          <p:val>
                                            <p:strVal val="#ppt_x"/>
                                          </p:val>
                                        </p:tav>
                                        <p:tav tm="100000">
                                          <p:val>
                                            <p:strVal val="#ppt_x"/>
                                          </p:val>
                                        </p:tav>
                                      </p:tavLst>
                                    </p:anim>
                                    <p:anim calcmode="lin" valueType="num">
                                      <p:cBhvr>
                                        <p:cTn id="786" dur="1000" fill="hold"/>
                                        <p:tgtEl>
                                          <p:spTgt spid="185"/>
                                        </p:tgtEl>
                                        <p:attrNameLst>
                                          <p:attrName>ppt_y</p:attrName>
                                        </p:attrNameLst>
                                      </p:cBhvr>
                                      <p:tavLst>
                                        <p:tav tm="0">
                                          <p:val>
                                            <p:strVal val="#ppt_y+.1"/>
                                          </p:val>
                                        </p:tav>
                                        <p:tav tm="100000">
                                          <p:val>
                                            <p:strVal val="#ppt_y"/>
                                          </p:val>
                                        </p:tav>
                                      </p:tavLst>
                                    </p:anim>
                                  </p:childTnLst>
                                </p:cTn>
                              </p:par>
                              <p:par>
                                <p:cTn id="787" presetID="42" presetClass="entr" presetSubtype="0" fill="hold" grpId="0" nodeType="withEffect">
                                  <p:stCondLst>
                                    <p:cond delay="0"/>
                                  </p:stCondLst>
                                  <p:childTnLst>
                                    <p:set>
                                      <p:cBhvr>
                                        <p:cTn id="788" dur="1" fill="hold">
                                          <p:stCondLst>
                                            <p:cond delay="0"/>
                                          </p:stCondLst>
                                        </p:cTn>
                                        <p:tgtEl>
                                          <p:spTgt spid="187"/>
                                        </p:tgtEl>
                                        <p:attrNameLst>
                                          <p:attrName>style.visibility</p:attrName>
                                        </p:attrNameLst>
                                      </p:cBhvr>
                                      <p:to>
                                        <p:strVal val="visible"/>
                                      </p:to>
                                    </p:set>
                                    <p:animEffect transition="in" filter="fade">
                                      <p:cBhvr>
                                        <p:cTn id="789" dur="1000"/>
                                        <p:tgtEl>
                                          <p:spTgt spid="187"/>
                                        </p:tgtEl>
                                      </p:cBhvr>
                                    </p:animEffect>
                                    <p:anim calcmode="lin" valueType="num">
                                      <p:cBhvr>
                                        <p:cTn id="790" dur="1000" fill="hold"/>
                                        <p:tgtEl>
                                          <p:spTgt spid="187"/>
                                        </p:tgtEl>
                                        <p:attrNameLst>
                                          <p:attrName>ppt_x</p:attrName>
                                        </p:attrNameLst>
                                      </p:cBhvr>
                                      <p:tavLst>
                                        <p:tav tm="0">
                                          <p:val>
                                            <p:strVal val="#ppt_x"/>
                                          </p:val>
                                        </p:tav>
                                        <p:tav tm="100000">
                                          <p:val>
                                            <p:strVal val="#ppt_x"/>
                                          </p:val>
                                        </p:tav>
                                      </p:tavLst>
                                    </p:anim>
                                    <p:anim calcmode="lin" valueType="num">
                                      <p:cBhvr>
                                        <p:cTn id="791" dur="1000" fill="hold"/>
                                        <p:tgtEl>
                                          <p:spTgt spid="187"/>
                                        </p:tgtEl>
                                        <p:attrNameLst>
                                          <p:attrName>ppt_y</p:attrName>
                                        </p:attrNameLst>
                                      </p:cBhvr>
                                      <p:tavLst>
                                        <p:tav tm="0">
                                          <p:val>
                                            <p:strVal val="#ppt_y+.1"/>
                                          </p:val>
                                        </p:tav>
                                        <p:tav tm="100000">
                                          <p:val>
                                            <p:strVal val="#ppt_y"/>
                                          </p:val>
                                        </p:tav>
                                      </p:tavLst>
                                    </p:anim>
                                  </p:childTnLst>
                                </p:cTn>
                              </p:par>
                              <p:par>
                                <p:cTn id="792" presetID="42" presetClass="entr" presetSubtype="0" fill="hold" nodeType="withEffect">
                                  <p:stCondLst>
                                    <p:cond delay="0"/>
                                  </p:stCondLst>
                                  <p:childTnLst>
                                    <p:set>
                                      <p:cBhvr>
                                        <p:cTn id="793" dur="1" fill="hold">
                                          <p:stCondLst>
                                            <p:cond delay="0"/>
                                          </p:stCondLst>
                                        </p:cTn>
                                        <p:tgtEl>
                                          <p:spTgt spid="182"/>
                                        </p:tgtEl>
                                        <p:attrNameLst>
                                          <p:attrName>style.visibility</p:attrName>
                                        </p:attrNameLst>
                                      </p:cBhvr>
                                      <p:to>
                                        <p:strVal val="visible"/>
                                      </p:to>
                                    </p:set>
                                    <p:animEffect transition="in" filter="fade">
                                      <p:cBhvr>
                                        <p:cTn id="794" dur="1000"/>
                                        <p:tgtEl>
                                          <p:spTgt spid="182"/>
                                        </p:tgtEl>
                                      </p:cBhvr>
                                    </p:animEffect>
                                    <p:anim calcmode="lin" valueType="num">
                                      <p:cBhvr>
                                        <p:cTn id="795" dur="1000" fill="hold"/>
                                        <p:tgtEl>
                                          <p:spTgt spid="182"/>
                                        </p:tgtEl>
                                        <p:attrNameLst>
                                          <p:attrName>ppt_x</p:attrName>
                                        </p:attrNameLst>
                                      </p:cBhvr>
                                      <p:tavLst>
                                        <p:tav tm="0">
                                          <p:val>
                                            <p:strVal val="#ppt_x"/>
                                          </p:val>
                                        </p:tav>
                                        <p:tav tm="100000">
                                          <p:val>
                                            <p:strVal val="#ppt_x"/>
                                          </p:val>
                                        </p:tav>
                                      </p:tavLst>
                                    </p:anim>
                                    <p:anim calcmode="lin" valueType="num">
                                      <p:cBhvr>
                                        <p:cTn id="796" dur="1000" fill="hold"/>
                                        <p:tgtEl>
                                          <p:spTgt spid="182"/>
                                        </p:tgtEl>
                                        <p:attrNameLst>
                                          <p:attrName>ppt_y</p:attrName>
                                        </p:attrNameLst>
                                      </p:cBhvr>
                                      <p:tavLst>
                                        <p:tav tm="0">
                                          <p:val>
                                            <p:strVal val="#ppt_y+.1"/>
                                          </p:val>
                                        </p:tav>
                                        <p:tav tm="100000">
                                          <p:val>
                                            <p:strVal val="#ppt_y"/>
                                          </p:val>
                                        </p:tav>
                                      </p:tavLst>
                                    </p:anim>
                                  </p:childTnLst>
                                </p:cTn>
                              </p:par>
                              <p:par>
                                <p:cTn id="797" presetID="42" presetClass="entr" presetSubtype="0" fill="hold" nodeType="withEffect">
                                  <p:stCondLst>
                                    <p:cond delay="0"/>
                                  </p:stCondLst>
                                  <p:childTnLst>
                                    <p:set>
                                      <p:cBhvr>
                                        <p:cTn id="798" dur="1" fill="hold">
                                          <p:stCondLst>
                                            <p:cond delay="0"/>
                                          </p:stCondLst>
                                        </p:cTn>
                                        <p:tgtEl>
                                          <p:spTgt spid="168"/>
                                        </p:tgtEl>
                                        <p:attrNameLst>
                                          <p:attrName>style.visibility</p:attrName>
                                        </p:attrNameLst>
                                      </p:cBhvr>
                                      <p:to>
                                        <p:strVal val="visible"/>
                                      </p:to>
                                    </p:set>
                                    <p:animEffect transition="in" filter="fade">
                                      <p:cBhvr>
                                        <p:cTn id="799" dur="1000"/>
                                        <p:tgtEl>
                                          <p:spTgt spid="168"/>
                                        </p:tgtEl>
                                      </p:cBhvr>
                                    </p:animEffect>
                                    <p:anim calcmode="lin" valueType="num">
                                      <p:cBhvr>
                                        <p:cTn id="800" dur="1000" fill="hold"/>
                                        <p:tgtEl>
                                          <p:spTgt spid="168"/>
                                        </p:tgtEl>
                                        <p:attrNameLst>
                                          <p:attrName>ppt_x</p:attrName>
                                        </p:attrNameLst>
                                      </p:cBhvr>
                                      <p:tavLst>
                                        <p:tav tm="0">
                                          <p:val>
                                            <p:strVal val="#ppt_x"/>
                                          </p:val>
                                        </p:tav>
                                        <p:tav tm="100000">
                                          <p:val>
                                            <p:strVal val="#ppt_x"/>
                                          </p:val>
                                        </p:tav>
                                      </p:tavLst>
                                    </p:anim>
                                    <p:anim calcmode="lin" valueType="num">
                                      <p:cBhvr>
                                        <p:cTn id="801" dur="1000" fill="hold"/>
                                        <p:tgtEl>
                                          <p:spTgt spid="168"/>
                                        </p:tgtEl>
                                        <p:attrNameLst>
                                          <p:attrName>ppt_y</p:attrName>
                                        </p:attrNameLst>
                                      </p:cBhvr>
                                      <p:tavLst>
                                        <p:tav tm="0">
                                          <p:val>
                                            <p:strVal val="#ppt_y+.1"/>
                                          </p:val>
                                        </p:tav>
                                        <p:tav tm="100000">
                                          <p:val>
                                            <p:strVal val="#ppt_y"/>
                                          </p:val>
                                        </p:tav>
                                      </p:tavLst>
                                    </p:anim>
                                  </p:childTnLst>
                                </p:cTn>
                              </p:par>
                              <p:par>
                                <p:cTn id="802" presetID="42" presetClass="entr" presetSubtype="0" fill="hold" nodeType="withEffect">
                                  <p:stCondLst>
                                    <p:cond delay="0"/>
                                  </p:stCondLst>
                                  <p:childTnLst>
                                    <p:set>
                                      <p:cBhvr>
                                        <p:cTn id="803" dur="1" fill="hold">
                                          <p:stCondLst>
                                            <p:cond delay="0"/>
                                          </p:stCondLst>
                                        </p:cTn>
                                        <p:tgtEl>
                                          <p:spTgt spid="184"/>
                                        </p:tgtEl>
                                        <p:attrNameLst>
                                          <p:attrName>style.visibility</p:attrName>
                                        </p:attrNameLst>
                                      </p:cBhvr>
                                      <p:to>
                                        <p:strVal val="visible"/>
                                      </p:to>
                                    </p:set>
                                    <p:animEffect transition="in" filter="fade">
                                      <p:cBhvr>
                                        <p:cTn id="804" dur="1000"/>
                                        <p:tgtEl>
                                          <p:spTgt spid="184"/>
                                        </p:tgtEl>
                                      </p:cBhvr>
                                    </p:animEffect>
                                    <p:anim calcmode="lin" valueType="num">
                                      <p:cBhvr>
                                        <p:cTn id="805" dur="1000" fill="hold"/>
                                        <p:tgtEl>
                                          <p:spTgt spid="184"/>
                                        </p:tgtEl>
                                        <p:attrNameLst>
                                          <p:attrName>ppt_x</p:attrName>
                                        </p:attrNameLst>
                                      </p:cBhvr>
                                      <p:tavLst>
                                        <p:tav tm="0">
                                          <p:val>
                                            <p:strVal val="#ppt_x"/>
                                          </p:val>
                                        </p:tav>
                                        <p:tav tm="100000">
                                          <p:val>
                                            <p:strVal val="#ppt_x"/>
                                          </p:val>
                                        </p:tav>
                                      </p:tavLst>
                                    </p:anim>
                                    <p:anim calcmode="lin" valueType="num">
                                      <p:cBhvr>
                                        <p:cTn id="806" dur="1000" fill="hold"/>
                                        <p:tgtEl>
                                          <p:spTgt spid="184"/>
                                        </p:tgtEl>
                                        <p:attrNameLst>
                                          <p:attrName>ppt_y</p:attrName>
                                        </p:attrNameLst>
                                      </p:cBhvr>
                                      <p:tavLst>
                                        <p:tav tm="0">
                                          <p:val>
                                            <p:strVal val="#ppt_y+.1"/>
                                          </p:val>
                                        </p:tav>
                                        <p:tav tm="100000">
                                          <p:val>
                                            <p:strVal val="#ppt_y"/>
                                          </p:val>
                                        </p:tav>
                                      </p:tavLst>
                                    </p:anim>
                                  </p:childTnLst>
                                </p:cTn>
                              </p:par>
                              <p:par>
                                <p:cTn id="807" presetID="42" presetClass="entr" presetSubtype="0" fill="hold" grpId="0" nodeType="withEffect">
                                  <p:stCondLst>
                                    <p:cond delay="0"/>
                                  </p:stCondLst>
                                  <p:childTnLst>
                                    <p:set>
                                      <p:cBhvr>
                                        <p:cTn id="808" dur="1" fill="hold">
                                          <p:stCondLst>
                                            <p:cond delay="0"/>
                                          </p:stCondLst>
                                        </p:cTn>
                                        <p:tgtEl>
                                          <p:spTgt spid="188"/>
                                        </p:tgtEl>
                                        <p:attrNameLst>
                                          <p:attrName>style.visibility</p:attrName>
                                        </p:attrNameLst>
                                      </p:cBhvr>
                                      <p:to>
                                        <p:strVal val="visible"/>
                                      </p:to>
                                    </p:set>
                                    <p:animEffect transition="in" filter="fade">
                                      <p:cBhvr>
                                        <p:cTn id="809" dur="1000"/>
                                        <p:tgtEl>
                                          <p:spTgt spid="188"/>
                                        </p:tgtEl>
                                      </p:cBhvr>
                                    </p:animEffect>
                                    <p:anim calcmode="lin" valueType="num">
                                      <p:cBhvr>
                                        <p:cTn id="810" dur="1000" fill="hold"/>
                                        <p:tgtEl>
                                          <p:spTgt spid="188"/>
                                        </p:tgtEl>
                                        <p:attrNameLst>
                                          <p:attrName>ppt_x</p:attrName>
                                        </p:attrNameLst>
                                      </p:cBhvr>
                                      <p:tavLst>
                                        <p:tav tm="0">
                                          <p:val>
                                            <p:strVal val="#ppt_x"/>
                                          </p:val>
                                        </p:tav>
                                        <p:tav tm="100000">
                                          <p:val>
                                            <p:strVal val="#ppt_x"/>
                                          </p:val>
                                        </p:tav>
                                      </p:tavLst>
                                    </p:anim>
                                    <p:anim calcmode="lin" valueType="num">
                                      <p:cBhvr>
                                        <p:cTn id="811" dur="1000" fill="hold"/>
                                        <p:tgtEl>
                                          <p:spTgt spid="188"/>
                                        </p:tgtEl>
                                        <p:attrNameLst>
                                          <p:attrName>ppt_y</p:attrName>
                                        </p:attrNameLst>
                                      </p:cBhvr>
                                      <p:tavLst>
                                        <p:tav tm="0">
                                          <p:val>
                                            <p:strVal val="#ppt_y+.1"/>
                                          </p:val>
                                        </p:tav>
                                        <p:tav tm="100000">
                                          <p:val>
                                            <p:strVal val="#ppt_y"/>
                                          </p:val>
                                        </p:tav>
                                      </p:tavLst>
                                    </p:anim>
                                  </p:childTnLst>
                                </p:cTn>
                              </p:par>
                              <p:par>
                                <p:cTn id="812" presetID="42" presetClass="entr" presetSubtype="0" fill="hold" nodeType="withEffect">
                                  <p:stCondLst>
                                    <p:cond delay="0"/>
                                  </p:stCondLst>
                                  <p:childTnLst>
                                    <p:set>
                                      <p:cBhvr>
                                        <p:cTn id="813" dur="1" fill="hold">
                                          <p:stCondLst>
                                            <p:cond delay="0"/>
                                          </p:stCondLst>
                                        </p:cTn>
                                        <p:tgtEl>
                                          <p:spTgt spid="172"/>
                                        </p:tgtEl>
                                        <p:attrNameLst>
                                          <p:attrName>style.visibility</p:attrName>
                                        </p:attrNameLst>
                                      </p:cBhvr>
                                      <p:to>
                                        <p:strVal val="visible"/>
                                      </p:to>
                                    </p:set>
                                    <p:animEffect transition="in" filter="fade">
                                      <p:cBhvr>
                                        <p:cTn id="814" dur="1000"/>
                                        <p:tgtEl>
                                          <p:spTgt spid="172"/>
                                        </p:tgtEl>
                                      </p:cBhvr>
                                    </p:animEffect>
                                    <p:anim calcmode="lin" valueType="num">
                                      <p:cBhvr>
                                        <p:cTn id="815" dur="1000" fill="hold"/>
                                        <p:tgtEl>
                                          <p:spTgt spid="172"/>
                                        </p:tgtEl>
                                        <p:attrNameLst>
                                          <p:attrName>ppt_x</p:attrName>
                                        </p:attrNameLst>
                                      </p:cBhvr>
                                      <p:tavLst>
                                        <p:tav tm="0">
                                          <p:val>
                                            <p:strVal val="#ppt_x"/>
                                          </p:val>
                                        </p:tav>
                                        <p:tav tm="100000">
                                          <p:val>
                                            <p:strVal val="#ppt_x"/>
                                          </p:val>
                                        </p:tav>
                                      </p:tavLst>
                                    </p:anim>
                                    <p:anim calcmode="lin" valueType="num">
                                      <p:cBhvr>
                                        <p:cTn id="816" dur="1000" fill="hold"/>
                                        <p:tgtEl>
                                          <p:spTgt spid="1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85" grpId="0"/>
      <p:bldP spid="186" grpId="0"/>
      <p:bldP spid="187" grpId="0"/>
      <p:bldP spid="18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Sectional Views</a:t>
            </a:r>
          </a:p>
        </p:txBody>
      </p:sp>
      <p:sp>
        <p:nvSpPr>
          <p:cNvPr id="3" name="Content Placeholder 2"/>
          <p:cNvSpPr>
            <a:spLocks noGrp="1"/>
          </p:cNvSpPr>
          <p:nvPr>
            <p:ph idx="1"/>
          </p:nvPr>
        </p:nvSpPr>
        <p:spPr/>
        <p:txBody>
          <a:bodyPr>
            <a:normAutofit/>
          </a:bodyPr>
          <a:lstStyle/>
          <a:p>
            <a:r>
              <a:rPr lang="en-US" sz="1800" dirty="0"/>
              <a:t>Full-Sectional View</a:t>
            </a:r>
          </a:p>
          <a:p>
            <a:r>
              <a:rPr lang="en-US" sz="1800" dirty="0"/>
              <a:t>Half-Sectional View</a:t>
            </a:r>
          </a:p>
          <a:p>
            <a:r>
              <a:rPr lang="en-US" sz="1800" dirty="0"/>
              <a:t>Auxiliary Sectional View</a:t>
            </a:r>
          </a:p>
          <a:p>
            <a:r>
              <a:rPr lang="en-US" sz="1800" dirty="0"/>
              <a:t>Offset Sectional View</a:t>
            </a:r>
          </a:p>
          <a:p>
            <a:r>
              <a:rPr lang="en-US" sz="1800" dirty="0"/>
              <a:t>Revolved/ Aligned Sectional View</a:t>
            </a:r>
          </a:p>
          <a:p>
            <a:r>
              <a:rPr lang="en-US" sz="1800" dirty="0"/>
              <a:t>Rotated Sectional View</a:t>
            </a:r>
          </a:p>
          <a:p>
            <a:r>
              <a:rPr lang="en-US" sz="1800" dirty="0"/>
              <a:t>Removed Sectional View</a:t>
            </a:r>
          </a:p>
        </p:txBody>
      </p:sp>
      <p:sp>
        <p:nvSpPr>
          <p:cNvPr id="4" name="Footer Placeholder 3"/>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224271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624490" y="180212"/>
            <a:ext cx="11114469" cy="400110"/>
          </a:xfrm>
          <a:prstGeom prst="rect">
            <a:avLst/>
          </a:prstGeom>
          <a:noFill/>
        </p:spPr>
        <p:txBody>
          <a:bodyPr wrap="square" rtlCol="0">
            <a:spAutoFit/>
          </a:bodyPr>
          <a:lstStyle/>
          <a:p>
            <a:r>
              <a:rPr lang="en-US" sz="2000" b="1" dirty="0"/>
              <a:t>6) Complete the front sectional view including missing lines and intersection curves.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832" y="742847"/>
            <a:ext cx="9898367" cy="5613503"/>
          </a:xfrm>
          <a:prstGeom prst="rect">
            <a:avLst/>
          </a:prstGeom>
        </p:spPr>
      </p:pic>
    </p:spTree>
    <p:extLst>
      <p:ext uri="{BB962C8B-B14F-4D97-AF65-F5344CB8AC3E}">
        <p14:creationId xmlns:p14="http://schemas.microsoft.com/office/powerpoint/2010/main" val="262017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280219" y="117987"/>
            <a:ext cx="3864077" cy="369332"/>
          </a:xfrm>
          <a:prstGeom prst="rect">
            <a:avLst/>
          </a:prstGeom>
          <a:noFill/>
        </p:spPr>
        <p:txBody>
          <a:bodyPr wrap="square" rtlCol="0">
            <a:spAutoFit/>
          </a:bodyPr>
          <a:lstStyle/>
          <a:p>
            <a:r>
              <a:rPr lang="en-US" dirty="0"/>
              <a:t>3D Visualization: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368" y="1202199"/>
            <a:ext cx="5010849" cy="443927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0"/>
            <a:ext cx="4437806" cy="479487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7046" y="1807757"/>
            <a:ext cx="5136211" cy="4745669"/>
          </a:xfrm>
          <a:prstGeom prst="rect">
            <a:avLst/>
          </a:prstGeom>
        </p:spPr>
      </p:pic>
    </p:spTree>
    <p:extLst>
      <p:ext uri="{BB962C8B-B14F-4D97-AF65-F5344CB8AC3E}">
        <p14:creationId xmlns:p14="http://schemas.microsoft.com/office/powerpoint/2010/main" val="391599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a:off x="9180513" y="357187"/>
            <a:ext cx="0" cy="6275388"/>
          </a:xfrm>
          <a:prstGeom prst="line">
            <a:avLst/>
          </a:prstGeom>
          <a:noFill/>
          <a:ln w="254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9939338" y="1541462"/>
            <a:ext cx="0" cy="1612900"/>
          </a:xfrm>
          <a:prstGeom prst="line">
            <a:avLst/>
          </a:prstGeom>
          <a:noFill/>
          <a:ln w="0">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9939338" y="5240337"/>
            <a:ext cx="0" cy="444500"/>
          </a:xfrm>
          <a:prstGeom prst="line">
            <a:avLst/>
          </a:prstGeom>
          <a:noFill/>
          <a:ln w="0">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a:off x="10318750" y="1541462"/>
            <a:ext cx="0" cy="1435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a:off x="6789738" y="4197350"/>
            <a:ext cx="4700588" cy="0"/>
          </a:xfrm>
          <a:prstGeom prst="line">
            <a:avLst/>
          </a:prstGeom>
          <a:noFill/>
          <a:ln w="254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7512050" y="2528887"/>
            <a:ext cx="3336925" cy="3336925"/>
          </a:xfrm>
          <a:custGeom>
            <a:avLst/>
            <a:gdLst>
              <a:gd name="T0" fmla="*/ 2101 w 2102"/>
              <a:gd name="T1" fmla="*/ 995 h 2102"/>
              <a:gd name="T2" fmla="*/ 2089 w 2102"/>
              <a:gd name="T3" fmla="*/ 885 h 2102"/>
              <a:gd name="T4" fmla="*/ 2065 w 2102"/>
              <a:gd name="T5" fmla="*/ 777 h 2102"/>
              <a:gd name="T6" fmla="*/ 2031 w 2102"/>
              <a:gd name="T7" fmla="*/ 672 h 2102"/>
              <a:gd name="T8" fmla="*/ 1986 w 2102"/>
              <a:gd name="T9" fmla="*/ 570 h 2102"/>
              <a:gd name="T10" fmla="*/ 1930 w 2102"/>
              <a:gd name="T11" fmla="*/ 474 h 2102"/>
              <a:gd name="T12" fmla="*/ 1864 w 2102"/>
              <a:gd name="T13" fmla="*/ 385 h 2102"/>
              <a:gd name="T14" fmla="*/ 1789 w 2102"/>
              <a:gd name="T15" fmla="*/ 303 h 2102"/>
              <a:gd name="T16" fmla="*/ 1706 w 2102"/>
              <a:gd name="T17" fmla="*/ 230 h 2102"/>
              <a:gd name="T18" fmla="*/ 1616 w 2102"/>
              <a:gd name="T19" fmla="*/ 164 h 2102"/>
              <a:gd name="T20" fmla="*/ 1519 w 2102"/>
              <a:gd name="T21" fmla="*/ 110 h 2102"/>
              <a:gd name="T22" fmla="*/ 1417 w 2102"/>
              <a:gd name="T23" fmla="*/ 66 h 2102"/>
              <a:gd name="T24" fmla="*/ 1312 w 2102"/>
              <a:gd name="T25" fmla="*/ 33 h 2102"/>
              <a:gd name="T26" fmla="*/ 1203 w 2102"/>
              <a:gd name="T27" fmla="*/ 10 h 2102"/>
              <a:gd name="T28" fmla="*/ 1093 w 2102"/>
              <a:gd name="T29" fmla="*/ 1 h 2102"/>
              <a:gd name="T30" fmla="*/ 982 w 2102"/>
              <a:gd name="T31" fmla="*/ 2 h 2102"/>
              <a:gd name="T32" fmla="*/ 872 w 2102"/>
              <a:gd name="T33" fmla="*/ 15 h 2102"/>
              <a:gd name="T34" fmla="*/ 763 w 2102"/>
              <a:gd name="T35" fmla="*/ 40 h 2102"/>
              <a:gd name="T36" fmla="*/ 659 w 2102"/>
              <a:gd name="T37" fmla="*/ 76 h 2102"/>
              <a:gd name="T38" fmla="*/ 558 w 2102"/>
              <a:gd name="T39" fmla="*/ 123 h 2102"/>
              <a:gd name="T40" fmla="*/ 463 w 2102"/>
              <a:gd name="T41" fmla="*/ 180 h 2102"/>
              <a:gd name="T42" fmla="*/ 375 w 2102"/>
              <a:gd name="T43" fmla="*/ 246 h 2102"/>
              <a:gd name="T44" fmla="*/ 294 w 2102"/>
              <a:gd name="T45" fmla="*/ 322 h 2102"/>
              <a:gd name="T46" fmla="*/ 221 w 2102"/>
              <a:gd name="T47" fmla="*/ 406 h 2102"/>
              <a:gd name="T48" fmla="*/ 158 w 2102"/>
              <a:gd name="T49" fmla="*/ 497 h 2102"/>
              <a:gd name="T50" fmla="*/ 104 w 2102"/>
              <a:gd name="T51" fmla="*/ 594 h 2102"/>
              <a:gd name="T52" fmla="*/ 62 w 2102"/>
              <a:gd name="T53" fmla="*/ 698 h 2102"/>
              <a:gd name="T54" fmla="*/ 30 w 2102"/>
              <a:gd name="T55" fmla="*/ 803 h 2102"/>
              <a:gd name="T56" fmla="*/ 10 w 2102"/>
              <a:gd name="T57" fmla="*/ 912 h 2102"/>
              <a:gd name="T58" fmla="*/ 0 w 2102"/>
              <a:gd name="T59" fmla="*/ 1023 h 2102"/>
              <a:gd name="T60" fmla="*/ 4 w 2102"/>
              <a:gd name="T61" fmla="*/ 1134 h 2102"/>
              <a:gd name="T62" fmla="*/ 18 w 2102"/>
              <a:gd name="T63" fmla="*/ 1244 h 2102"/>
              <a:gd name="T64" fmla="*/ 44 w 2102"/>
              <a:gd name="T65" fmla="*/ 1352 h 2102"/>
              <a:gd name="T66" fmla="*/ 82 w 2102"/>
              <a:gd name="T67" fmla="*/ 1456 h 2102"/>
              <a:gd name="T68" fmla="*/ 129 w 2102"/>
              <a:gd name="T69" fmla="*/ 1555 h 2102"/>
              <a:gd name="T70" fmla="*/ 189 w 2102"/>
              <a:gd name="T71" fmla="*/ 1650 h 2102"/>
              <a:gd name="T72" fmla="*/ 256 w 2102"/>
              <a:gd name="T73" fmla="*/ 1738 h 2102"/>
              <a:gd name="T74" fmla="*/ 333 w 2102"/>
              <a:gd name="T75" fmla="*/ 1818 h 2102"/>
              <a:gd name="T76" fmla="*/ 417 w 2102"/>
              <a:gd name="T77" fmla="*/ 1889 h 2102"/>
              <a:gd name="T78" fmla="*/ 510 w 2102"/>
              <a:gd name="T79" fmla="*/ 1951 h 2102"/>
              <a:gd name="T80" fmla="*/ 608 w 2102"/>
              <a:gd name="T81" fmla="*/ 2003 h 2102"/>
              <a:gd name="T82" fmla="*/ 711 w 2102"/>
              <a:gd name="T83" fmla="*/ 2045 h 2102"/>
              <a:gd name="T84" fmla="*/ 818 w 2102"/>
              <a:gd name="T85" fmla="*/ 2075 h 2102"/>
              <a:gd name="T86" fmla="*/ 927 w 2102"/>
              <a:gd name="T87" fmla="*/ 2094 h 2102"/>
              <a:gd name="T88" fmla="*/ 1037 w 2102"/>
              <a:gd name="T89" fmla="*/ 2102 h 2102"/>
              <a:gd name="T90" fmla="*/ 1148 w 2102"/>
              <a:gd name="T91" fmla="*/ 2097 h 2102"/>
              <a:gd name="T92" fmla="*/ 1257 w 2102"/>
              <a:gd name="T93" fmla="*/ 2081 h 2102"/>
              <a:gd name="T94" fmla="*/ 1365 w 2102"/>
              <a:gd name="T95" fmla="*/ 2053 h 2102"/>
              <a:gd name="T96" fmla="*/ 1469 w 2102"/>
              <a:gd name="T97" fmla="*/ 2015 h 2102"/>
              <a:gd name="T98" fmla="*/ 1569 w 2102"/>
              <a:gd name="T99" fmla="*/ 1965 h 2102"/>
              <a:gd name="T100" fmla="*/ 1662 w 2102"/>
              <a:gd name="T101" fmla="*/ 1906 h 2102"/>
              <a:gd name="T102" fmla="*/ 1749 w 2102"/>
              <a:gd name="T103" fmla="*/ 1836 h 2102"/>
              <a:gd name="T104" fmla="*/ 1827 w 2102"/>
              <a:gd name="T105" fmla="*/ 1759 h 2102"/>
              <a:gd name="T106" fmla="*/ 1898 w 2102"/>
              <a:gd name="T107" fmla="*/ 1673 h 2102"/>
              <a:gd name="T108" fmla="*/ 1959 w 2102"/>
              <a:gd name="T109" fmla="*/ 1580 h 2102"/>
              <a:gd name="T110" fmla="*/ 2010 w 2102"/>
              <a:gd name="T111" fmla="*/ 1482 h 2102"/>
              <a:gd name="T112" fmla="*/ 2050 w 2102"/>
              <a:gd name="T113" fmla="*/ 1378 h 2102"/>
              <a:gd name="T114" fmla="*/ 2078 w 2102"/>
              <a:gd name="T115" fmla="*/ 1271 h 2102"/>
              <a:gd name="T116" fmla="*/ 2096 w 2102"/>
              <a:gd name="T117" fmla="*/ 1161 h 2102"/>
              <a:gd name="T118" fmla="*/ 2102 w 2102"/>
              <a:gd name="T119" fmla="*/ 1051 h 2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02" h="2102">
                <a:moveTo>
                  <a:pt x="2102" y="1051"/>
                </a:moveTo>
                <a:lnTo>
                  <a:pt x="2101" y="995"/>
                </a:lnTo>
                <a:lnTo>
                  <a:pt x="2096" y="940"/>
                </a:lnTo>
                <a:lnTo>
                  <a:pt x="2089" y="885"/>
                </a:lnTo>
                <a:lnTo>
                  <a:pt x="2078" y="830"/>
                </a:lnTo>
                <a:lnTo>
                  <a:pt x="2065" y="777"/>
                </a:lnTo>
                <a:lnTo>
                  <a:pt x="2050" y="724"/>
                </a:lnTo>
                <a:lnTo>
                  <a:pt x="2031" y="672"/>
                </a:lnTo>
                <a:lnTo>
                  <a:pt x="2010" y="619"/>
                </a:lnTo>
                <a:lnTo>
                  <a:pt x="1986" y="570"/>
                </a:lnTo>
                <a:lnTo>
                  <a:pt x="1959" y="521"/>
                </a:lnTo>
                <a:lnTo>
                  <a:pt x="1930" y="474"/>
                </a:lnTo>
                <a:lnTo>
                  <a:pt x="1898" y="429"/>
                </a:lnTo>
                <a:lnTo>
                  <a:pt x="1864" y="385"/>
                </a:lnTo>
                <a:lnTo>
                  <a:pt x="1828" y="342"/>
                </a:lnTo>
                <a:lnTo>
                  <a:pt x="1789" y="303"/>
                </a:lnTo>
                <a:lnTo>
                  <a:pt x="1749" y="265"/>
                </a:lnTo>
                <a:lnTo>
                  <a:pt x="1706" y="230"/>
                </a:lnTo>
                <a:lnTo>
                  <a:pt x="1662" y="195"/>
                </a:lnTo>
                <a:lnTo>
                  <a:pt x="1616" y="164"/>
                </a:lnTo>
                <a:lnTo>
                  <a:pt x="1569" y="136"/>
                </a:lnTo>
                <a:lnTo>
                  <a:pt x="1519" y="110"/>
                </a:lnTo>
                <a:lnTo>
                  <a:pt x="1469" y="86"/>
                </a:lnTo>
                <a:lnTo>
                  <a:pt x="1417" y="66"/>
                </a:lnTo>
                <a:lnTo>
                  <a:pt x="1365" y="48"/>
                </a:lnTo>
                <a:lnTo>
                  <a:pt x="1312" y="33"/>
                </a:lnTo>
                <a:lnTo>
                  <a:pt x="1257" y="20"/>
                </a:lnTo>
                <a:lnTo>
                  <a:pt x="1203" y="10"/>
                </a:lnTo>
                <a:lnTo>
                  <a:pt x="1148" y="4"/>
                </a:lnTo>
                <a:lnTo>
                  <a:pt x="1093" y="1"/>
                </a:lnTo>
                <a:lnTo>
                  <a:pt x="1037" y="0"/>
                </a:lnTo>
                <a:lnTo>
                  <a:pt x="982" y="2"/>
                </a:lnTo>
                <a:lnTo>
                  <a:pt x="927" y="7"/>
                </a:lnTo>
                <a:lnTo>
                  <a:pt x="872" y="15"/>
                </a:lnTo>
                <a:lnTo>
                  <a:pt x="818" y="26"/>
                </a:lnTo>
                <a:lnTo>
                  <a:pt x="763" y="40"/>
                </a:lnTo>
                <a:lnTo>
                  <a:pt x="711" y="57"/>
                </a:lnTo>
                <a:lnTo>
                  <a:pt x="659" y="76"/>
                </a:lnTo>
                <a:lnTo>
                  <a:pt x="608" y="98"/>
                </a:lnTo>
                <a:lnTo>
                  <a:pt x="558" y="123"/>
                </a:lnTo>
                <a:lnTo>
                  <a:pt x="510" y="150"/>
                </a:lnTo>
                <a:lnTo>
                  <a:pt x="463" y="180"/>
                </a:lnTo>
                <a:lnTo>
                  <a:pt x="417" y="212"/>
                </a:lnTo>
                <a:lnTo>
                  <a:pt x="375" y="246"/>
                </a:lnTo>
                <a:lnTo>
                  <a:pt x="333" y="283"/>
                </a:lnTo>
                <a:lnTo>
                  <a:pt x="294" y="322"/>
                </a:lnTo>
                <a:lnTo>
                  <a:pt x="256" y="363"/>
                </a:lnTo>
                <a:lnTo>
                  <a:pt x="221" y="406"/>
                </a:lnTo>
                <a:lnTo>
                  <a:pt x="189" y="451"/>
                </a:lnTo>
                <a:lnTo>
                  <a:pt x="158" y="497"/>
                </a:lnTo>
                <a:lnTo>
                  <a:pt x="129" y="546"/>
                </a:lnTo>
                <a:lnTo>
                  <a:pt x="104" y="594"/>
                </a:lnTo>
                <a:lnTo>
                  <a:pt x="82" y="645"/>
                </a:lnTo>
                <a:lnTo>
                  <a:pt x="62" y="698"/>
                </a:lnTo>
                <a:lnTo>
                  <a:pt x="44" y="750"/>
                </a:lnTo>
                <a:lnTo>
                  <a:pt x="30" y="803"/>
                </a:lnTo>
                <a:lnTo>
                  <a:pt x="18" y="858"/>
                </a:lnTo>
                <a:lnTo>
                  <a:pt x="10" y="912"/>
                </a:lnTo>
                <a:lnTo>
                  <a:pt x="4" y="968"/>
                </a:lnTo>
                <a:lnTo>
                  <a:pt x="0" y="1023"/>
                </a:lnTo>
                <a:lnTo>
                  <a:pt x="0" y="1078"/>
                </a:lnTo>
                <a:lnTo>
                  <a:pt x="4" y="1134"/>
                </a:lnTo>
                <a:lnTo>
                  <a:pt x="10" y="1189"/>
                </a:lnTo>
                <a:lnTo>
                  <a:pt x="18" y="1244"/>
                </a:lnTo>
                <a:lnTo>
                  <a:pt x="30" y="1298"/>
                </a:lnTo>
                <a:lnTo>
                  <a:pt x="44" y="1352"/>
                </a:lnTo>
                <a:lnTo>
                  <a:pt x="62" y="1404"/>
                </a:lnTo>
                <a:lnTo>
                  <a:pt x="82" y="1456"/>
                </a:lnTo>
                <a:lnTo>
                  <a:pt x="104" y="1507"/>
                </a:lnTo>
                <a:lnTo>
                  <a:pt x="129" y="1555"/>
                </a:lnTo>
                <a:lnTo>
                  <a:pt x="158" y="1604"/>
                </a:lnTo>
                <a:lnTo>
                  <a:pt x="189" y="1650"/>
                </a:lnTo>
                <a:lnTo>
                  <a:pt x="221" y="1695"/>
                </a:lnTo>
                <a:lnTo>
                  <a:pt x="256" y="1738"/>
                </a:lnTo>
                <a:lnTo>
                  <a:pt x="294" y="1779"/>
                </a:lnTo>
                <a:lnTo>
                  <a:pt x="333" y="1818"/>
                </a:lnTo>
                <a:lnTo>
                  <a:pt x="375" y="1855"/>
                </a:lnTo>
                <a:lnTo>
                  <a:pt x="417" y="1889"/>
                </a:lnTo>
                <a:lnTo>
                  <a:pt x="463" y="1921"/>
                </a:lnTo>
                <a:lnTo>
                  <a:pt x="510" y="1951"/>
                </a:lnTo>
                <a:lnTo>
                  <a:pt x="558" y="1978"/>
                </a:lnTo>
                <a:lnTo>
                  <a:pt x="608" y="2003"/>
                </a:lnTo>
                <a:lnTo>
                  <a:pt x="659" y="2026"/>
                </a:lnTo>
                <a:lnTo>
                  <a:pt x="711" y="2045"/>
                </a:lnTo>
                <a:lnTo>
                  <a:pt x="763" y="2061"/>
                </a:lnTo>
                <a:lnTo>
                  <a:pt x="818" y="2075"/>
                </a:lnTo>
                <a:lnTo>
                  <a:pt x="872" y="2086"/>
                </a:lnTo>
                <a:lnTo>
                  <a:pt x="927" y="2094"/>
                </a:lnTo>
                <a:lnTo>
                  <a:pt x="982" y="2099"/>
                </a:lnTo>
                <a:lnTo>
                  <a:pt x="1037" y="2102"/>
                </a:lnTo>
                <a:lnTo>
                  <a:pt x="1093" y="2100"/>
                </a:lnTo>
                <a:lnTo>
                  <a:pt x="1148" y="2097"/>
                </a:lnTo>
                <a:lnTo>
                  <a:pt x="1203" y="2091"/>
                </a:lnTo>
                <a:lnTo>
                  <a:pt x="1257" y="2081"/>
                </a:lnTo>
                <a:lnTo>
                  <a:pt x="1312" y="2068"/>
                </a:lnTo>
                <a:lnTo>
                  <a:pt x="1365" y="2053"/>
                </a:lnTo>
                <a:lnTo>
                  <a:pt x="1417" y="2035"/>
                </a:lnTo>
                <a:lnTo>
                  <a:pt x="1469" y="2015"/>
                </a:lnTo>
                <a:lnTo>
                  <a:pt x="1519" y="1991"/>
                </a:lnTo>
                <a:lnTo>
                  <a:pt x="1569" y="1965"/>
                </a:lnTo>
                <a:lnTo>
                  <a:pt x="1616" y="1937"/>
                </a:lnTo>
                <a:lnTo>
                  <a:pt x="1662" y="1906"/>
                </a:lnTo>
                <a:lnTo>
                  <a:pt x="1706" y="1872"/>
                </a:lnTo>
                <a:lnTo>
                  <a:pt x="1749" y="1836"/>
                </a:lnTo>
                <a:lnTo>
                  <a:pt x="1789" y="1798"/>
                </a:lnTo>
                <a:lnTo>
                  <a:pt x="1827" y="1759"/>
                </a:lnTo>
                <a:lnTo>
                  <a:pt x="1864" y="1717"/>
                </a:lnTo>
                <a:lnTo>
                  <a:pt x="1898" y="1673"/>
                </a:lnTo>
                <a:lnTo>
                  <a:pt x="1930" y="1628"/>
                </a:lnTo>
                <a:lnTo>
                  <a:pt x="1959" y="1580"/>
                </a:lnTo>
                <a:lnTo>
                  <a:pt x="1986" y="1532"/>
                </a:lnTo>
                <a:lnTo>
                  <a:pt x="2010" y="1482"/>
                </a:lnTo>
                <a:lnTo>
                  <a:pt x="2031" y="1430"/>
                </a:lnTo>
                <a:lnTo>
                  <a:pt x="2050" y="1378"/>
                </a:lnTo>
                <a:lnTo>
                  <a:pt x="2065" y="1324"/>
                </a:lnTo>
                <a:lnTo>
                  <a:pt x="2078" y="1271"/>
                </a:lnTo>
                <a:lnTo>
                  <a:pt x="2089" y="1217"/>
                </a:lnTo>
                <a:lnTo>
                  <a:pt x="2096" y="1161"/>
                </a:lnTo>
                <a:lnTo>
                  <a:pt x="2101" y="1106"/>
                </a:lnTo>
                <a:lnTo>
                  <a:pt x="2102" y="1051"/>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p:cNvSpPr>
          <p:nvPr/>
        </p:nvSpPr>
        <p:spPr bwMode="auto">
          <a:xfrm>
            <a:off x="7891463" y="2906712"/>
            <a:ext cx="2578100" cy="2579688"/>
          </a:xfrm>
          <a:custGeom>
            <a:avLst/>
            <a:gdLst>
              <a:gd name="T0" fmla="*/ 1623 w 1624"/>
              <a:gd name="T1" fmla="*/ 764 h 1625"/>
              <a:gd name="T2" fmla="*/ 1611 w 1624"/>
              <a:gd name="T3" fmla="*/ 666 h 1625"/>
              <a:gd name="T4" fmla="*/ 1587 w 1624"/>
              <a:gd name="T5" fmla="*/ 571 h 1625"/>
              <a:gd name="T6" fmla="*/ 1553 w 1624"/>
              <a:gd name="T7" fmla="*/ 479 h 1625"/>
              <a:gd name="T8" fmla="*/ 1506 w 1624"/>
              <a:gd name="T9" fmla="*/ 392 h 1625"/>
              <a:gd name="T10" fmla="*/ 1451 w 1624"/>
              <a:gd name="T11" fmla="*/ 311 h 1625"/>
              <a:gd name="T12" fmla="*/ 1386 w 1624"/>
              <a:gd name="T13" fmla="*/ 238 h 1625"/>
              <a:gd name="T14" fmla="*/ 1312 w 1624"/>
              <a:gd name="T15" fmla="*/ 173 h 1625"/>
              <a:gd name="T16" fmla="*/ 1232 w 1624"/>
              <a:gd name="T17" fmla="*/ 117 h 1625"/>
              <a:gd name="T18" fmla="*/ 1145 w 1624"/>
              <a:gd name="T19" fmla="*/ 71 h 1625"/>
              <a:gd name="T20" fmla="*/ 1054 w 1624"/>
              <a:gd name="T21" fmla="*/ 37 h 1625"/>
              <a:gd name="T22" fmla="*/ 958 w 1624"/>
              <a:gd name="T23" fmla="*/ 13 h 1625"/>
              <a:gd name="T24" fmla="*/ 861 w 1624"/>
              <a:gd name="T25" fmla="*/ 1 h 1625"/>
              <a:gd name="T26" fmla="*/ 764 w 1624"/>
              <a:gd name="T27" fmla="*/ 1 h 1625"/>
              <a:gd name="T28" fmla="*/ 666 w 1624"/>
              <a:gd name="T29" fmla="*/ 13 h 1625"/>
              <a:gd name="T30" fmla="*/ 570 w 1624"/>
              <a:gd name="T31" fmla="*/ 37 h 1625"/>
              <a:gd name="T32" fmla="*/ 479 w 1624"/>
              <a:gd name="T33" fmla="*/ 71 h 1625"/>
              <a:gd name="T34" fmla="*/ 393 w 1624"/>
              <a:gd name="T35" fmla="*/ 117 h 1625"/>
              <a:gd name="T36" fmla="*/ 312 w 1624"/>
              <a:gd name="T37" fmla="*/ 173 h 1625"/>
              <a:gd name="T38" fmla="*/ 239 w 1624"/>
              <a:gd name="T39" fmla="*/ 238 h 1625"/>
              <a:gd name="T40" fmla="*/ 173 w 1624"/>
              <a:gd name="T41" fmla="*/ 311 h 1625"/>
              <a:gd name="T42" fmla="*/ 118 w 1624"/>
              <a:gd name="T43" fmla="*/ 392 h 1625"/>
              <a:gd name="T44" fmla="*/ 72 w 1624"/>
              <a:gd name="T45" fmla="*/ 479 h 1625"/>
              <a:gd name="T46" fmla="*/ 37 w 1624"/>
              <a:gd name="T47" fmla="*/ 571 h 1625"/>
              <a:gd name="T48" fmla="*/ 14 w 1624"/>
              <a:gd name="T49" fmla="*/ 666 h 1625"/>
              <a:gd name="T50" fmla="*/ 2 w 1624"/>
              <a:gd name="T51" fmla="*/ 764 h 1625"/>
              <a:gd name="T52" fmla="*/ 2 w 1624"/>
              <a:gd name="T53" fmla="*/ 861 h 1625"/>
              <a:gd name="T54" fmla="*/ 14 w 1624"/>
              <a:gd name="T55" fmla="*/ 960 h 1625"/>
              <a:gd name="T56" fmla="*/ 37 w 1624"/>
              <a:gd name="T57" fmla="*/ 1054 h 1625"/>
              <a:gd name="T58" fmla="*/ 72 w 1624"/>
              <a:gd name="T59" fmla="*/ 1147 h 1625"/>
              <a:gd name="T60" fmla="*/ 118 w 1624"/>
              <a:gd name="T61" fmla="*/ 1233 h 1625"/>
              <a:gd name="T62" fmla="*/ 173 w 1624"/>
              <a:gd name="T63" fmla="*/ 1314 h 1625"/>
              <a:gd name="T64" fmla="*/ 239 w 1624"/>
              <a:gd name="T65" fmla="*/ 1387 h 1625"/>
              <a:gd name="T66" fmla="*/ 312 w 1624"/>
              <a:gd name="T67" fmla="*/ 1452 h 1625"/>
              <a:gd name="T68" fmla="*/ 393 w 1624"/>
              <a:gd name="T69" fmla="*/ 1508 h 1625"/>
              <a:gd name="T70" fmla="*/ 479 w 1624"/>
              <a:gd name="T71" fmla="*/ 1554 h 1625"/>
              <a:gd name="T72" fmla="*/ 570 w 1624"/>
              <a:gd name="T73" fmla="*/ 1589 h 1625"/>
              <a:gd name="T74" fmla="*/ 666 w 1624"/>
              <a:gd name="T75" fmla="*/ 1612 h 1625"/>
              <a:gd name="T76" fmla="*/ 764 w 1624"/>
              <a:gd name="T77" fmla="*/ 1624 h 1625"/>
              <a:gd name="T78" fmla="*/ 861 w 1624"/>
              <a:gd name="T79" fmla="*/ 1624 h 1625"/>
              <a:gd name="T80" fmla="*/ 958 w 1624"/>
              <a:gd name="T81" fmla="*/ 1612 h 1625"/>
              <a:gd name="T82" fmla="*/ 1054 w 1624"/>
              <a:gd name="T83" fmla="*/ 1589 h 1625"/>
              <a:gd name="T84" fmla="*/ 1145 w 1624"/>
              <a:gd name="T85" fmla="*/ 1554 h 1625"/>
              <a:gd name="T86" fmla="*/ 1232 w 1624"/>
              <a:gd name="T87" fmla="*/ 1508 h 1625"/>
              <a:gd name="T88" fmla="*/ 1312 w 1624"/>
              <a:gd name="T89" fmla="*/ 1452 h 1625"/>
              <a:gd name="T90" fmla="*/ 1386 w 1624"/>
              <a:gd name="T91" fmla="*/ 1387 h 1625"/>
              <a:gd name="T92" fmla="*/ 1451 w 1624"/>
              <a:gd name="T93" fmla="*/ 1314 h 1625"/>
              <a:gd name="T94" fmla="*/ 1506 w 1624"/>
              <a:gd name="T95" fmla="*/ 1233 h 1625"/>
              <a:gd name="T96" fmla="*/ 1553 w 1624"/>
              <a:gd name="T97" fmla="*/ 1147 h 1625"/>
              <a:gd name="T98" fmla="*/ 1587 w 1624"/>
              <a:gd name="T99" fmla="*/ 1054 h 1625"/>
              <a:gd name="T100" fmla="*/ 1611 w 1624"/>
              <a:gd name="T101" fmla="*/ 960 h 1625"/>
              <a:gd name="T102" fmla="*/ 1623 w 1624"/>
              <a:gd name="T103" fmla="*/ 861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24" h="1625">
                <a:moveTo>
                  <a:pt x="1624" y="813"/>
                </a:moveTo>
                <a:lnTo>
                  <a:pt x="1623" y="764"/>
                </a:lnTo>
                <a:lnTo>
                  <a:pt x="1618" y="714"/>
                </a:lnTo>
                <a:lnTo>
                  <a:pt x="1611" y="666"/>
                </a:lnTo>
                <a:lnTo>
                  <a:pt x="1600" y="618"/>
                </a:lnTo>
                <a:lnTo>
                  <a:pt x="1587" y="571"/>
                </a:lnTo>
                <a:lnTo>
                  <a:pt x="1570" y="525"/>
                </a:lnTo>
                <a:lnTo>
                  <a:pt x="1553" y="479"/>
                </a:lnTo>
                <a:lnTo>
                  <a:pt x="1531" y="435"/>
                </a:lnTo>
                <a:lnTo>
                  <a:pt x="1506" y="392"/>
                </a:lnTo>
                <a:lnTo>
                  <a:pt x="1480" y="351"/>
                </a:lnTo>
                <a:lnTo>
                  <a:pt x="1451" y="311"/>
                </a:lnTo>
                <a:lnTo>
                  <a:pt x="1420" y="274"/>
                </a:lnTo>
                <a:lnTo>
                  <a:pt x="1386" y="238"/>
                </a:lnTo>
                <a:lnTo>
                  <a:pt x="1350" y="205"/>
                </a:lnTo>
                <a:lnTo>
                  <a:pt x="1312" y="173"/>
                </a:lnTo>
                <a:lnTo>
                  <a:pt x="1273" y="143"/>
                </a:lnTo>
                <a:lnTo>
                  <a:pt x="1232" y="117"/>
                </a:lnTo>
                <a:lnTo>
                  <a:pt x="1189" y="93"/>
                </a:lnTo>
                <a:lnTo>
                  <a:pt x="1145" y="71"/>
                </a:lnTo>
                <a:lnTo>
                  <a:pt x="1100" y="53"/>
                </a:lnTo>
                <a:lnTo>
                  <a:pt x="1054" y="37"/>
                </a:lnTo>
                <a:lnTo>
                  <a:pt x="1006" y="24"/>
                </a:lnTo>
                <a:lnTo>
                  <a:pt x="958" y="13"/>
                </a:lnTo>
                <a:lnTo>
                  <a:pt x="910" y="6"/>
                </a:lnTo>
                <a:lnTo>
                  <a:pt x="861" y="1"/>
                </a:lnTo>
                <a:lnTo>
                  <a:pt x="812" y="0"/>
                </a:lnTo>
                <a:lnTo>
                  <a:pt x="764" y="1"/>
                </a:lnTo>
                <a:lnTo>
                  <a:pt x="714" y="6"/>
                </a:lnTo>
                <a:lnTo>
                  <a:pt x="666" y="13"/>
                </a:lnTo>
                <a:lnTo>
                  <a:pt x="618" y="24"/>
                </a:lnTo>
                <a:lnTo>
                  <a:pt x="570" y="37"/>
                </a:lnTo>
                <a:lnTo>
                  <a:pt x="524" y="53"/>
                </a:lnTo>
                <a:lnTo>
                  <a:pt x="479" y="71"/>
                </a:lnTo>
                <a:lnTo>
                  <a:pt x="435" y="93"/>
                </a:lnTo>
                <a:lnTo>
                  <a:pt x="393" y="117"/>
                </a:lnTo>
                <a:lnTo>
                  <a:pt x="351" y="143"/>
                </a:lnTo>
                <a:lnTo>
                  <a:pt x="312" y="173"/>
                </a:lnTo>
                <a:lnTo>
                  <a:pt x="274" y="205"/>
                </a:lnTo>
                <a:lnTo>
                  <a:pt x="239" y="238"/>
                </a:lnTo>
                <a:lnTo>
                  <a:pt x="204" y="274"/>
                </a:lnTo>
                <a:lnTo>
                  <a:pt x="173" y="311"/>
                </a:lnTo>
                <a:lnTo>
                  <a:pt x="144" y="351"/>
                </a:lnTo>
                <a:lnTo>
                  <a:pt x="118" y="392"/>
                </a:lnTo>
                <a:lnTo>
                  <a:pt x="93" y="435"/>
                </a:lnTo>
                <a:lnTo>
                  <a:pt x="72" y="479"/>
                </a:lnTo>
                <a:lnTo>
                  <a:pt x="54" y="525"/>
                </a:lnTo>
                <a:lnTo>
                  <a:pt x="37" y="571"/>
                </a:lnTo>
                <a:lnTo>
                  <a:pt x="24" y="618"/>
                </a:lnTo>
                <a:lnTo>
                  <a:pt x="14" y="666"/>
                </a:lnTo>
                <a:lnTo>
                  <a:pt x="6" y="714"/>
                </a:lnTo>
                <a:lnTo>
                  <a:pt x="2" y="764"/>
                </a:lnTo>
                <a:lnTo>
                  <a:pt x="0" y="813"/>
                </a:lnTo>
                <a:lnTo>
                  <a:pt x="2" y="861"/>
                </a:lnTo>
                <a:lnTo>
                  <a:pt x="6" y="911"/>
                </a:lnTo>
                <a:lnTo>
                  <a:pt x="14" y="960"/>
                </a:lnTo>
                <a:lnTo>
                  <a:pt x="24" y="1007"/>
                </a:lnTo>
                <a:lnTo>
                  <a:pt x="37" y="1054"/>
                </a:lnTo>
                <a:lnTo>
                  <a:pt x="54" y="1101"/>
                </a:lnTo>
                <a:lnTo>
                  <a:pt x="72" y="1147"/>
                </a:lnTo>
                <a:lnTo>
                  <a:pt x="93" y="1191"/>
                </a:lnTo>
                <a:lnTo>
                  <a:pt x="118" y="1233"/>
                </a:lnTo>
                <a:lnTo>
                  <a:pt x="144" y="1275"/>
                </a:lnTo>
                <a:lnTo>
                  <a:pt x="173" y="1314"/>
                </a:lnTo>
                <a:lnTo>
                  <a:pt x="204" y="1352"/>
                </a:lnTo>
                <a:lnTo>
                  <a:pt x="239" y="1387"/>
                </a:lnTo>
                <a:lnTo>
                  <a:pt x="274" y="1420"/>
                </a:lnTo>
                <a:lnTo>
                  <a:pt x="312" y="1452"/>
                </a:lnTo>
                <a:lnTo>
                  <a:pt x="351" y="1482"/>
                </a:lnTo>
                <a:lnTo>
                  <a:pt x="393" y="1508"/>
                </a:lnTo>
                <a:lnTo>
                  <a:pt x="435" y="1532"/>
                </a:lnTo>
                <a:lnTo>
                  <a:pt x="479" y="1554"/>
                </a:lnTo>
                <a:lnTo>
                  <a:pt x="524" y="1572"/>
                </a:lnTo>
                <a:lnTo>
                  <a:pt x="570" y="1589"/>
                </a:lnTo>
                <a:lnTo>
                  <a:pt x="618" y="1602"/>
                </a:lnTo>
                <a:lnTo>
                  <a:pt x="666" y="1612"/>
                </a:lnTo>
                <a:lnTo>
                  <a:pt x="714" y="1619"/>
                </a:lnTo>
                <a:lnTo>
                  <a:pt x="764" y="1624"/>
                </a:lnTo>
                <a:lnTo>
                  <a:pt x="812" y="1625"/>
                </a:lnTo>
                <a:lnTo>
                  <a:pt x="861" y="1624"/>
                </a:lnTo>
                <a:lnTo>
                  <a:pt x="910" y="1619"/>
                </a:lnTo>
                <a:lnTo>
                  <a:pt x="958" y="1612"/>
                </a:lnTo>
                <a:lnTo>
                  <a:pt x="1006" y="1602"/>
                </a:lnTo>
                <a:lnTo>
                  <a:pt x="1054" y="1589"/>
                </a:lnTo>
                <a:lnTo>
                  <a:pt x="1100" y="1572"/>
                </a:lnTo>
                <a:lnTo>
                  <a:pt x="1145" y="1554"/>
                </a:lnTo>
                <a:lnTo>
                  <a:pt x="1189" y="1532"/>
                </a:lnTo>
                <a:lnTo>
                  <a:pt x="1232" y="1508"/>
                </a:lnTo>
                <a:lnTo>
                  <a:pt x="1273" y="1482"/>
                </a:lnTo>
                <a:lnTo>
                  <a:pt x="1312" y="1452"/>
                </a:lnTo>
                <a:lnTo>
                  <a:pt x="1350" y="1420"/>
                </a:lnTo>
                <a:lnTo>
                  <a:pt x="1386" y="1387"/>
                </a:lnTo>
                <a:lnTo>
                  <a:pt x="1420" y="1352"/>
                </a:lnTo>
                <a:lnTo>
                  <a:pt x="1451" y="1314"/>
                </a:lnTo>
                <a:lnTo>
                  <a:pt x="1480" y="1275"/>
                </a:lnTo>
                <a:lnTo>
                  <a:pt x="1506" y="1233"/>
                </a:lnTo>
                <a:lnTo>
                  <a:pt x="1531" y="1191"/>
                </a:lnTo>
                <a:lnTo>
                  <a:pt x="1553" y="1147"/>
                </a:lnTo>
                <a:lnTo>
                  <a:pt x="1570" y="1101"/>
                </a:lnTo>
                <a:lnTo>
                  <a:pt x="1587" y="1054"/>
                </a:lnTo>
                <a:lnTo>
                  <a:pt x="1600" y="1007"/>
                </a:lnTo>
                <a:lnTo>
                  <a:pt x="1611" y="960"/>
                </a:lnTo>
                <a:lnTo>
                  <a:pt x="1618" y="911"/>
                </a:lnTo>
                <a:lnTo>
                  <a:pt x="1623" y="861"/>
                </a:lnTo>
                <a:lnTo>
                  <a:pt x="1624" y="813"/>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a:off x="8042275" y="1541462"/>
            <a:ext cx="0" cy="1435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a:off x="8042275" y="1541462"/>
            <a:ext cx="22764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a:off x="8423275" y="1541462"/>
            <a:ext cx="0" cy="1612900"/>
          </a:xfrm>
          <a:prstGeom prst="line">
            <a:avLst/>
          </a:prstGeom>
          <a:noFill/>
          <a:ln w="0">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a:off x="8423275" y="5240337"/>
            <a:ext cx="0" cy="444500"/>
          </a:xfrm>
          <a:prstGeom prst="line">
            <a:avLst/>
          </a:prstGeom>
          <a:noFill/>
          <a:ln w="0">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H="1">
            <a:off x="231775" y="1541462"/>
            <a:ext cx="78105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flipH="1">
            <a:off x="153988" y="2527300"/>
            <a:ext cx="90265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flipH="1">
            <a:off x="109538" y="2906712"/>
            <a:ext cx="90709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H="1">
            <a:off x="231775" y="4197350"/>
            <a:ext cx="6557963" cy="0"/>
          </a:xfrm>
          <a:prstGeom prst="line">
            <a:avLst/>
          </a:prstGeom>
          <a:noFill/>
          <a:ln w="254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flipH="1">
            <a:off x="231775" y="5489575"/>
            <a:ext cx="89487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flipH="1">
            <a:off x="231775" y="5867400"/>
            <a:ext cx="89487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a:off x="3965575" y="604837"/>
            <a:ext cx="0" cy="6122988"/>
          </a:xfrm>
          <a:prstGeom prst="line">
            <a:avLst/>
          </a:prstGeom>
          <a:noFill/>
          <a:ln w="254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flipV="1">
            <a:off x="5483225" y="2527300"/>
            <a:ext cx="0" cy="3340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a:off x="4724400" y="1541462"/>
            <a:ext cx="3778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a:off x="5102225" y="1541462"/>
            <a:ext cx="0" cy="985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a:off x="5102225" y="2527300"/>
            <a:ext cx="3810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a:off x="4724400" y="1541462"/>
            <a:ext cx="0" cy="1365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a:off x="4724400" y="2906712"/>
            <a:ext cx="7588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flipH="1">
            <a:off x="4724400" y="5489575"/>
            <a:ext cx="7588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a:off x="4724400" y="5489575"/>
            <a:ext cx="0" cy="3778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a:off x="4724400" y="5867400"/>
            <a:ext cx="7588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32"/>
          <p:cNvSpPr>
            <a:spLocks/>
          </p:cNvSpPr>
          <p:nvPr/>
        </p:nvSpPr>
        <p:spPr bwMode="auto">
          <a:xfrm>
            <a:off x="8802688" y="3817937"/>
            <a:ext cx="755650" cy="757238"/>
          </a:xfrm>
          <a:custGeom>
            <a:avLst/>
            <a:gdLst>
              <a:gd name="T0" fmla="*/ 476 w 476"/>
              <a:gd name="T1" fmla="*/ 239 h 477"/>
              <a:gd name="T2" fmla="*/ 475 w 476"/>
              <a:gd name="T3" fmla="*/ 211 h 477"/>
              <a:gd name="T4" fmla="*/ 470 w 476"/>
              <a:gd name="T5" fmla="*/ 185 h 477"/>
              <a:gd name="T6" fmla="*/ 463 w 476"/>
              <a:gd name="T7" fmla="*/ 160 h 477"/>
              <a:gd name="T8" fmla="*/ 453 w 476"/>
              <a:gd name="T9" fmla="*/ 136 h 477"/>
              <a:gd name="T10" fmla="*/ 440 w 476"/>
              <a:gd name="T11" fmla="*/ 112 h 477"/>
              <a:gd name="T12" fmla="*/ 424 w 476"/>
              <a:gd name="T13" fmla="*/ 91 h 477"/>
              <a:gd name="T14" fmla="*/ 406 w 476"/>
              <a:gd name="T15" fmla="*/ 70 h 477"/>
              <a:gd name="T16" fmla="*/ 386 w 476"/>
              <a:gd name="T17" fmla="*/ 53 h 477"/>
              <a:gd name="T18" fmla="*/ 365 w 476"/>
              <a:gd name="T19" fmla="*/ 37 h 477"/>
              <a:gd name="T20" fmla="*/ 341 w 476"/>
              <a:gd name="T21" fmla="*/ 24 h 477"/>
              <a:gd name="T22" fmla="*/ 316 w 476"/>
              <a:gd name="T23" fmla="*/ 14 h 477"/>
              <a:gd name="T24" fmla="*/ 291 w 476"/>
              <a:gd name="T25" fmla="*/ 6 h 477"/>
              <a:gd name="T26" fmla="*/ 265 w 476"/>
              <a:gd name="T27" fmla="*/ 2 h 477"/>
              <a:gd name="T28" fmla="*/ 238 w 476"/>
              <a:gd name="T29" fmla="*/ 0 h 477"/>
              <a:gd name="T30" fmla="*/ 211 w 476"/>
              <a:gd name="T31" fmla="*/ 2 h 477"/>
              <a:gd name="T32" fmla="*/ 185 w 476"/>
              <a:gd name="T33" fmla="*/ 6 h 477"/>
              <a:gd name="T34" fmla="*/ 160 w 476"/>
              <a:gd name="T35" fmla="*/ 14 h 477"/>
              <a:gd name="T36" fmla="*/ 135 w 476"/>
              <a:gd name="T37" fmla="*/ 24 h 477"/>
              <a:gd name="T38" fmla="*/ 111 w 476"/>
              <a:gd name="T39" fmla="*/ 37 h 477"/>
              <a:gd name="T40" fmla="*/ 90 w 476"/>
              <a:gd name="T41" fmla="*/ 53 h 477"/>
              <a:gd name="T42" fmla="*/ 70 w 476"/>
              <a:gd name="T43" fmla="*/ 70 h 477"/>
              <a:gd name="T44" fmla="*/ 52 w 476"/>
              <a:gd name="T45" fmla="*/ 91 h 477"/>
              <a:gd name="T46" fmla="*/ 37 w 476"/>
              <a:gd name="T47" fmla="*/ 112 h 477"/>
              <a:gd name="T48" fmla="*/ 24 w 476"/>
              <a:gd name="T49" fmla="*/ 136 h 477"/>
              <a:gd name="T50" fmla="*/ 13 w 476"/>
              <a:gd name="T51" fmla="*/ 160 h 477"/>
              <a:gd name="T52" fmla="*/ 6 w 476"/>
              <a:gd name="T53" fmla="*/ 185 h 477"/>
              <a:gd name="T54" fmla="*/ 1 w 476"/>
              <a:gd name="T55" fmla="*/ 211 h 477"/>
              <a:gd name="T56" fmla="*/ 0 w 476"/>
              <a:gd name="T57" fmla="*/ 239 h 477"/>
              <a:gd name="T58" fmla="*/ 1 w 476"/>
              <a:gd name="T59" fmla="*/ 266 h 477"/>
              <a:gd name="T60" fmla="*/ 6 w 476"/>
              <a:gd name="T61" fmla="*/ 292 h 477"/>
              <a:gd name="T62" fmla="*/ 13 w 476"/>
              <a:gd name="T63" fmla="*/ 317 h 477"/>
              <a:gd name="T64" fmla="*/ 24 w 476"/>
              <a:gd name="T65" fmla="*/ 342 h 477"/>
              <a:gd name="T66" fmla="*/ 37 w 476"/>
              <a:gd name="T67" fmla="*/ 365 h 477"/>
              <a:gd name="T68" fmla="*/ 52 w 476"/>
              <a:gd name="T69" fmla="*/ 387 h 477"/>
              <a:gd name="T70" fmla="*/ 70 w 476"/>
              <a:gd name="T71" fmla="*/ 407 h 477"/>
              <a:gd name="T72" fmla="*/ 90 w 476"/>
              <a:gd name="T73" fmla="*/ 425 h 477"/>
              <a:gd name="T74" fmla="*/ 111 w 476"/>
              <a:gd name="T75" fmla="*/ 440 h 477"/>
              <a:gd name="T76" fmla="*/ 135 w 476"/>
              <a:gd name="T77" fmla="*/ 453 h 477"/>
              <a:gd name="T78" fmla="*/ 160 w 476"/>
              <a:gd name="T79" fmla="*/ 464 h 477"/>
              <a:gd name="T80" fmla="*/ 185 w 476"/>
              <a:gd name="T81" fmla="*/ 471 h 477"/>
              <a:gd name="T82" fmla="*/ 211 w 476"/>
              <a:gd name="T83" fmla="*/ 476 h 477"/>
              <a:gd name="T84" fmla="*/ 238 w 476"/>
              <a:gd name="T85" fmla="*/ 477 h 477"/>
              <a:gd name="T86" fmla="*/ 265 w 476"/>
              <a:gd name="T87" fmla="*/ 476 h 477"/>
              <a:gd name="T88" fmla="*/ 291 w 476"/>
              <a:gd name="T89" fmla="*/ 471 h 477"/>
              <a:gd name="T90" fmla="*/ 316 w 476"/>
              <a:gd name="T91" fmla="*/ 464 h 477"/>
              <a:gd name="T92" fmla="*/ 341 w 476"/>
              <a:gd name="T93" fmla="*/ 453 h 477"/>
              <a:gd name="T94" fmla="*/ 365 w 476"/>
              <a:gd name="T95" fmla="*/ 440 h 477"/>
              <a:gd name="T96" fmla="*/ 386 w 476"/>
              <a:gd name="T97" fmla="*/ 425 h 477"/>
              <a:gd name="T98" fmla="*/ 406 w 476"/>
              <a:gd name="T99" fmla="*/ 407 h 477"/>
              <a:gd name="T100" fmla="*/ 424 w 476"/>
              <a:gd name="T101" fmla="*/ 387 h 477"/>
              <a:gd name="T102" fmla="*/ 440 w 476"/>
              <a:gd name="T103" fmla="*/ 365 h 477"/>
              <a:gd name="T104" fmla="*/ 453 w 476"/>
              <a:gd name="T105" fmla="*/ 342 h 477"/>
              <a:gd name="T106" fmla="*/ 463 w 476"/>
              <a:gd name="T107" fmla="*/ 317 h 477"/>
              <a:gd name="T108" fmla="*/ 470 w 476"/>
              <a:gd name="T109" fmla="*/ 292 h 477"/>
              <a:gd name="T110" fmla="*/ 475 w 476"/>
              <a:gd name="T111" fmla="*/ 266 h 477"/>
              <a:gd name="T112" fmla="*/ 476 w 476"/>
              <a:gd name="T113" fmla="*/ 239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6" h="477">
                <a:moveTo>
                  <a:pt x="476" y="239"/>
                </a:moveTo>
                <a:lnTo>
                  <a:pt x="475" y="211"/>
                </a:lnTo>
                <a:lnTo>
                  <a:pt x="470" y="185"/>
                </a:lnTo>
                <a:lnTo>
                  <a:pt x="463" y="160"/>
                </a:lnTo>
                <a:lnTo>
                  <a:pt x="453" y="136"/>
                </a:lnTo>
                <a:lnTo>
                  <a:pt x="440" y="112"/>
                </a:lnTo>
                <a:lnTo>
                  <a:pt x="424" y="91"/>
                </a:lnTo>
                <a:lnTo>
                  <a:pt x="406" y="70"/>
                </a:lnTo>
                <a:lnTo>
                  <a:pt x="386" y="53"/>
                </a:lnTo>
                <a:lnTo>
                  <a:pt x="365" y="37"/>
                </a:lnTo>
                <a:lnTo>
                  <a:pt x="341" y="24"/>
                </a:lnTo>
                <a:lnTo>
                  <a:pt x="316" y="14"/>
                </a:lnTo>
                <a:lnTo>
                  <a:pt x="291" y="6"/>
                </a:lnTo>
                <a:lnTo>
                  <a:pt x="265" y="2"/>
                </a:lnTo>
                <a:lnTo>
                  <a:pt x="238" y="0"/>
                </a:lnTo>
                <a:lnTo>
                  <a:pt x="211" y="2"/>
                </a:lnTo>
                <a:lnTo>
                  <a:pt x="185" y="6"/>
                </a:lnTo>
                <a:lnTo>
                  <a:pt x="160" y="14"/>
                </a:lnTo>
                <a:lnTo>
                  <a:pt x="135" y="24"/>
                </a:lnTo>
                <a:lnTo>
                  <a:pt x="111" y="37"/>
                </a:lnTo>
                <a:lnTo>
                  <a:pt x="90" y="53"/>
                </a:lnTo>
                <a:lnTo>
                  <a:pt x="70" y="70"/>
                </a:lnTo>
                <a:lnTo>
                  <a:pt x="52" y="91"/>
                </a:lnTo>
                <a:lnTo>
                  <a:pt x="37" y="112"/>
                </a:lnTo>
                <a:lnTo>
                  <a:pt x="24" y="136"/>
                </a:lnTo>
                <a:lnTo>
                  <a:pt x="13" y="160"/>
                </a:lnTo>
                <a:lnTo>
                  <a:pt x="6" y="185"/>
                </a:lnTo>
                <a:lnTo>
                  <a:pt x="1" y="211"/>
                </a:lnTo>
                <a:lnTo>
                  <a:pt x="0" y="239"/>
                </a:lnTo>
                <a:lnTo>
                  <a:pt x="1" y="266"/>
                </a:lnTo>
                <a:lnTo>
                  <a:pt x="6" y="292"/>
                </a:lnTo>
                <a:lnTo>
                  <a:pt x="13" y="317"/>
                </a:lnTo>
                <a:lnTo>
                  <a:pt x="24" y="342"/>
                </a:lnTo>
                <a:lnTo>
                  <a:pt x="37" y="365"/>
                </a:lnTo>
                <a:lnTo>
                  <a:pt x="52" y="387"/>
                </a:lnTo>
                <a:lnTo>
                  <a:pt x="70" y="407"/>
                </a:lnTo>
                <a:lnTo>
                  <a:pt x="90" y="425"/>
                </a:lnTo>
                <a:lnTo>
                  <a:pt x="111" y="440"/>
                </a:lnTo>
                <a:lnTo>
                  <a:pt x="135" y="453"/>
                </a:lnTo>
                <a:lnTo>
                  <a:pt x="160" y="464"/>
                </a:lnTo>
                <a:lnTo>
                  <a:pt x="185" y="471"/>
                </a:lnTo>
                <a:lnTo>
                  <a:pt x="211" y="476"/>
                </a:lnTo>
                <a:lnTo>
                  <a:pt x="238" y="477"/>
                </a:lnTo>
                <a:lnTo>
                  <a:pt x="265" y="476"/>
                </a:lnTo>
                <a:lnTo>
                  <a:pt x="291" y="471"/>
                </a:lnTo>
                <a:lnTo>
                  <a:pt x="316" y="464"/>
                </a:lnTo>
                <a:lnTo>
                  <a:pt x="341" y="453"/>
                </a:lnTo>
                <a:lnTo>
                  <a:pt x="365" y="440"/>
                </a:lnTo>
                <a:lnTo>
                  <a:pt x="386" y="425"/>
                </a:lnTo>
                <a:lnTo>
                  <a:pt x="406" y="407"/>
                </a:lnTo>
                <a:lnTo>
                  <a:pt x="424" y="387"/>
                </a:lnTo>
                <a:lnTo>
                  <a:pt x="440" y="365"/>
                </a:lnTo>
                <a:lnTo>
                  <a:pt x="453" y="342"/>
                </a:lnTo>
                <a:lnTo>
                  <a:pt x="463" y="317"/>
                </a:lnTo>
                <a:lnTo>
                  <a:pt x="470" y="292"/>
                </a:lnTo>
                <a:lnTo>
                  <a:pt x="475" y="266"/>
                </a:lnTo>
                <a:lnTo>
                  <a:pt x="476" y="239"/>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flipH="1">
            <a:off x="231775" y="3817937"/>
            <a:ext cx="89487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flipH="1">
            <a:off x="231775" y="4576762"/>
            <a:ext cx="89487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a:off x="3206750" y="1541462"/>
            <a:ext cx="0" cy="1365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a:off x="3206750" y="5489575"/>
            <a:ext cx="0" cy="3778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flipH="1">
            <a:off x="933450" y="5867400"/>
            <a:ext cx="22733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flipV="1">
            <a:off x="933450" y="2527300"/>
            <a:ext cx="0" cy="3340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H="1">
            <a:off x="2828925" y="1541462"/>
            <a:ext cx="3778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a:off x="2828925" y="1541462"/>
            <a:ext cx="0" cy="985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flipH="1">
            <a:off x="933450" y="2527300"/>
            <a:ext cx="18954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a:off x="933450" y="2906712"/>
            <a:ext cx="3778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a:off x="1311275" y="2906712"/>
            <a:ext cx="0" cy="9112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a:off x="1311275" y="3817937"/>
            <a:ext cx="3794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flipV="1">
            <a:off x="1690688" y="2906712"/>
            <a:ext cx="0" cy="9112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a:off x="1690688" y="2906712"/>
            <a:ext cx="15160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a:off x="933450" y="5489575"/>
            <a:ext cx="3778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flipV="1">
            <a:off x="1311275" y="4576762"/>
            <a:ext cx="0" cy="912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a:off x="1311275" y="4576762"/>
            <a:ext cx="3794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a:off x="1690688" y="4576762"/>
            <a:ext cx="0" cy="912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1"/>
          <p:cNvSpPr>
            <a:spLocks noChangeShapeType="1"/>
          </p:cNvSpPr>
          <p:nvPr/>
        </p:nvSpPr>
        <p:spPr bwMode="auto">
          <a:xfrm>
            <a:off x="1690688" y="5489575"/>
            <a:ext cx="15160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2"/>
          <p:cNvSpPr>
            <a:spLocks noChangeShapeType="1"/>
          </p:cNvSpPr>
          <p:nvPr/>
        </p:nvSpPr>
        <p:spPr bwMode="auto">
          <a:xfrm>
            <a:off x="3206750" y="1541462"/>
            <a:ext cx="15176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53"/>
          <p:cNvSpPr>
            <a:spLocks/>
          </p:cNvSpPr>
          <p:nvPr/>
        </p:nvSpPr>
        <p:spPr bwMode="auto">
          <a:xfrm>
            <a:off x="8423275" y="782637"/>
            <a:ext cx="1516063" cy="758825"/>
          </a:xfrm>
          <a:custGeom>
            <a:avLst/>
            <a:gdLst>
              <a:gd name="T0" fmla="*/ 955 w 955"/>
              <a:gd name="T1" fmla="*/ 478 h 478"/>
              <a:gd name="T2" fmla="*/ 953 w 955"/>
              <a:gd name="T3" fmla="*/ 440 h 478"/>
              <a:gd name="T4" fmla="*/ 949 w 955"/>
              <a:gd name="T5" fmla="*/ 403 h 478"/>
              <a:gd name="T6" fmla="*/ 942 w 955"/>
              <a:gd name="T7" fmla="*/ 366 h 478"/>
              <a:gd name="T8" fmla="*/ 931 w 955"/>
              <a:gd name="T9" fmla="*/ 330 h 478"/>
              <a:gd name="T10" fmla="*/ 918 w 955"/>
              <a:gd name="T11" fmla="*/ 295 h 478"/>
              <a:gd name="T12" fmla="*/ 902 w 955"/>
              <a:gd name="T13" fmla="*/ 261 h 478"/>
              <a:gd name="T14" fmla="*/ 885 w 955"/>
              <a:gd name="T15" fmla="*/ 228 h 478"/>
              <a:gd name="T16" fmla="*/ 863 w 955"/>
              <a:gd name="T17" fmla="*/ 197 h 478"/>
              <a:gd name="T18" fmla="*/ 840 w 955"/>
              <a:gd name="T19" fmla="*/ 167 h 478"/>
              <a:gd name="T20" fmla="*/ 815 w 955"/>
              <a:gd name="T21" fmla="*/ 140 h 478"/>
              <a:gd name="T22" fmla="*/ 788 w 955"/>
              <a:gd name="T23" fmla="*/ 115 h 478"/>
              <a:gd name="T24" fmla="*/ 758 w 955"/>
              <a:gd name="T25" fmla="*/ 91 h 478"/>
              <a:gd name="T26" fmla="*/ 727 w 955"/>
              <a:gd name="T27" fmla="*/ 70 h 478"/>
              <a:gd name="T28" fmla="*/ 694 w 955"/>
              <a:gd name="T29" fmla="*/ 52 h 478"/>
              <a:gd name="T30" fmla="*/ 660 w 955"/>
              <a:gd name="T31" fmla="*/ 37 h 478"/>
              <a:gd name="T32" fmla="*/ 625 w 955"/>
              <a:gd name="T33" fmla="*/ 24 h 478"/>
              <a:gd name="T34" fmla="*/ 588 w 955"/>
              <a:gd name="T35" fmla="*/ 13 h 478"/>
              <a:gd name="T36" fmla="*/ 552 w 955"/>
              <a:gd name="T37" fmla="*/ 6 h 478"/>
              <a:gd name="T38" fmla="*/ 515 w 955"/>
              <a:gd name="T39" fmla="*/ 1 h 478"/>
              <a:gd name="T40" fmla="*/ 477 w 955"/>
              <a:gd name="T41" fmla="*/ 0 h 478"/>
              <a:gd name="T42" fmla="*/ 439 w 955"/>
              <a:gd name="T43" fmla="*/ 1 h 478"/>
              <a:gd name="T44" fmla="*/ 402 w 955"/>
              <a:gd name="T45" fmla="*/ 6 h 478"/>
              <a:gd name="T46" fmla="*/ 366 w 955"/>
              <a:gd name="T47" fmla="*/ 13 h 478"/>
              <a:gd name="T48" fmla="*/ 329 w 955"/>
              <a:gd name="T49" fmla="*/ 24 h 478"/>
              <a:gd name="T50" fmla="*/ 295 w 955"/>
              <a:gd name="T51" fmla="*/ 37 h 478"/>
              <a:gd name="T52" fmla="*/ 260 w 955"/>
              <a:gd name="T53" fmla="*/ 52 h 478"/>
              <a:gd name="T54" fmla="*/ 227 w 955"/>
              <a:gd name="T55" fmla="*/ 70 h 478"/>
              <a:gd name="T56" fmla="*/ 196 w 955"/>
              <a:gd name="T57" fmla="*/ 91 h 478"/>
              <a:gd name="T58" fmla="*/ 167 w 955"/>
              <a:gd name="T59" fmla="*/ 115 h 478"/>
              <a:gd name="T60" fmla="*/ 139 w 955"/>
              <a:gd name="T61" fmla="*/ 140 h 478"/>
              <a:gd name="T62" fmla="*/ 115 w 955"/>
              <a:gd name="T63" fmla="*/ 167 h 478"/>
              <a:gd name="T64" fmla="*/ 91 w 955"/>
              <a:gd name="T65" fmla="*/ 197 h 478"/>
              <a:gd name="T66" fmla="*/ 70 w 955"/>
              <a:gd name="T67" fmla="*/ 228 h 478"/>
              <a:gd name="T68" fmla="*/ 52 w 955"/>
              <a:gd name="T69" fmla="*/ 261 h 478"/>
              <a:gd name="T70" fmla="*/ 36 w 955"/>
              <a:gd name="T71" fmla="*/ 295 h 478"/>
              <a:gd name="T72" fmla="*/ 23 w 955"/>
              <a:gd name="T73" fmla="*/ 330 h 478"/>
              <a:gd name="T74" fmla="*/ 13 w 955"/>
              <a:gd name="T75" fmla="*/ 366 h 478"/>
              <a:gd name="T76" fmla="*/ 6 w 955"/>
              <a:gd name="T77" fmla="*/ 403 h 478"/>
              <a:gd name="T78" fmla="*/ 1 w 955"/>
              <a:gd name="T79" fmla="*/ 440 h 478"/>
              <a:gd name="T80" fmla="*/ 0 w 955"/>
              <a:gd name="T81" fmla="*/ 47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5" h="478">
                <a:moveTo>
                  <a:pt x="955" y="478"/>
                </a:moveTo>
                <a:lnTo>
                  <a:pt x="953" y="440"/>
                </a:lnTo>
                <a:lnTo>
                  <a:pt x="949" y="403"/>
                </a:lnTo>
                <a:lnTo>
                  <a:pt x="942" y="366"/>
                </a:lnTo>
                <a:lnTo>
                  <a:pt x="931" y="330"/>
                </a:lnTo>
                <a:lnTo>
                  <a:pt x="918" y="295"/>
                </a:lnTo>
                <a:lnTo>
                  <a:pt x="902" y="261"/>
                </a:lnTo>
                <a:lnTo>
                  <a:pt x="885" y="228"/>
                </a:lnTo>
                <a:lnTo>
                  <a:pt x="863" y="197"/>
                </a:lnTo>
                <a:lnTo>
                  <a:pt x="840" y="167"/>
                </a:lnTo>
                <a:lnTo>
                  <a:pt x="815" y="140"/>
                </a:lnTo>
                <a:lnTo>
                  <a:pt x="788" y="115"/>
                </a:lnTo>
                <a:lnTo>
                  <a:pt x="758" y="91"/>
                </a:lnTo>
                <a:lnTo>
                  <a:pt x="727" y="70"/>
                </a:lnTo>
                <a:lnTo>
                  <a:pt x="694" y="52"/>
                </a:lnTo>
                <a:lnTo>
                  <a:pt x="660" y="37"/>
                </a:lnTo>
                <a:lnTo>
                  <a:pt x="625" y="24"/>
                </a:lnTo>
                <a:lnTo>
                  <a:pt x="588" y="13"/>
                </a:lnTo>
                <a:lnTo>
                  <a:pt x="552" y="6"/>
                </a:lnTo>
                <a:lnTo>
                  <a:pt x="515" y="1"/>
                </a:lnTo>
                <a:lnTo>
                  <a:pt x="477" y="0"/>
                </a:lnTo>
                <a:lnTo>
                  <a:pt x="439" y="1"/>
                </a:lnTo>
                <a:lnTo>
                  <a:pt x="402" y="6"/>
                </a:lnTo>
                <a:lnTo>
                  <a:pt x="366" y="13"/>
                </a:lnTo>
                <a:lnTo>
                  <a:pt x="329" y="24"/>
                </a:lnTo>
                <a:lnTo>
                  <a:pt x="295" y="37"/>
                </a:lnTo>
                <a:lnTo>
                  <a:pt x="260" y="52"/>
                </a:lnTo>
                <a:lnTo>
                  <a:pt x="227" y="70"/>
                </a:lnTo>
                <a:lnTo>
                  <a:pt x="196" y="91"/>
                </a:lnTo>
                <a:lnTo>
                  <a:pt x="167" y="115"/>
                </a:lnTo>
                <a:lnTo>
                  <a:pt x="139" y="140"/>
                </a:lnTo>
                <a:lnTo>
                  <a:pt x="115" y="167"/>
                </a:lnTo>
                <a:lnTo>
                  <a:pt x="91" y="197"/>
                </a:lnTo>
                <a:lnTo>
                  <a:pt x="70" y="228"/>
                </a:lnTo>
                <a:lnTo>
                  <a:pt x="52" y="261"/>
                </a:lnTo>
                <a:lnTo>
                  <a:pt x="36" y="295"/>
                </a:lnTo>
                <a:lnTo>
                  <a:pt x="23" y="330"/>
                </a:lnTo>
                <a:lnTo>
                  <a:pt x="13" y="366"/>
                </a:lnTo>
                <a:lnTo>
                  <a:pt x="6" y="403"/>
                </a:lnTo>
                <a:lnTo>
                  <a:pt x="1" y="440"/>
                </a:lnTo>
                <a:lnTo>
                  <a:pt x="0" y="478"/>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p:cNvSpPr>
            <a:spLocks/>
          </p:cNvSpPr>
          <p:nvPr/>
        </p:nvSpPr>
        <p:spPr bwMode="auto">
          <a:xfrm>
            <a:off x="3206750" y="782637"/>
            <a:ext cx="1516063" cy="758825"/>
          </a:xfrm>
          <a:custGeom>
            <a:avLst/>
            <a:gdLst>
              <a:gd name="T0" fmla="*/ 955 w 955"/>
              <a:gd name="T1" fmla="*/ 478 h 478"/>
              <a:gd name="T2" fmla="*/ 954 w 955"/>
              <a:gd name="T3" fmla="*/ 440 h 478"/>
              <a:gd name="T4" fmla="*/ 949 w 955"/>
              <a:gd name="T5" fmla="*/ 403 h 478"/>
              <a:gd name="T6" fmla="*/ 942 w 955"/>
              <a:gd name="T7" fmla="*/ 366 h 478"/>
              <a:gd name="T8" fmla="*/ 931 w 955"/>
              <a:gd name="T9" fmla="*/ 330 h 478"/>
              <a:gd name="T10" fmla="*/ 918 w 955"/>
              <a:gd name="T11" fmla="*/ 295 h 478"/>
              <a:gd name="T12" fmla="*/ 903 w 955"/>
              <a:gd name="T13" fmla="*/ 261 h 478"/>
              <a:gd name="T14" fmla="*/ 885 w 955"/>
              <a:gd name="T15" fmla="*/ 228 h 478"/>
              <a:gd name="T16" fmla="*/ 864 w 955"/>
              <a:gd name="T17" fmla="*/ 197 h 478"/>
              <a:gd name="T18" fmla="*/ 840 w 955"/>
              <a:gd name="T19" fmla="*/ 167 h 478"/>
              <a:gd name="T20" fmla="*/ 815 w 955"/>
              <a:gd name="T21" fmla="*/ 140 h 478"/>
              <a:gd name="T22" fmla="*/ 788 w 955"/>
              <a:gd name="T23" fmla="*/ 115 h 478"/>
              <a:gd name="T24" fmla="*/ 758 w 955"/>
              <a:gd name="T25" fmla="*/ 91 h 478"/>
              <a:gd name="T26" fmla="*/ 728 w 955"/>
              <a:gd name="T27" fmla="*/ 70 h 478"/>
              <a:gd name="T28" fmla="*/ 694 w 955"/>
              <a:gd name="T29" fmla="*/ 52 h 478"/>
              <a:gd name="T30" fmla="*/ 660 w 955"/>
              <a:gd name="T31" fmla="*/ 37 h 478"/>
              <a:gd name="T32" fmla="*/ 626 w 955"/>
              <a:gd name="T33" fmla="*/ 24 h 478"/>
              <a:gd name="T34" fmla="*/ 589 w 955"/>
              <a:gd name="T35" fmla="*/ 13 h 478"/>
              <a:gd name="T36" fmla="*/ 552 w 955"/>
              <a:gd name="T37" fmla="*/ 6 h 478"/>
              <a:gd name="T38" fmla="*/ 515 w 955"/>
              <a:gd name="T39" fmla="*/ 1 h 478"/>
              <a:gd name="T40" fmla="*/ 478 w 955"/>
              <a:gd name="T41" fmla="*/ 0 h 478"/>
              <a:gd name="T42" fmla="*/ 440 w 955"/>
              <a:gd name="T43" fmla="*/ 1 h 478"/>
              <a:gd name="T44" fmla="*/ 403 w 955"/>
              <a:gd name="T45" fmla="*/ 6 h 478"/>
              <a:gd name="T46" fmla="*/ 366 w 955"/>
              <a:gd name="T47" fmla="*/ 13 h 478"/>
              <a:gd name="T48" fmla="*/ 329 w 955"/>
              <a:gd name="T49" fmla="*/ 24 h 478"/>
              <a:gd name="T50" fmla="*/ 295 w 955"/>
              <a:gd name="T51" fmla="*/ 37 h 478"/>
              <a:gd name="T52" fmla="*/ 261 w 955"/>
              <a:gd name="T53" fmla="*/ 52 h 478"/>
              <a:gd name="T54" fmla="*/ 228 w 955"/>
              <a:gd name="T55" fmla="*/ 70 h 478"/>
              <a:gd name="T56" fmla="*/ 197 w 955"/>
              <a:gd name="T57" fmla="*/ 91 h 478"/>
              <a:gd name="T58" fmla="*/ 167 w 955"/>
              <a:gd name="T59" fmla="*/ 115 h 478"/>
              <a:gd name="T60" fmla="*/ 140 w 955"/>
              <a:gd name="T61" fmla="*/ 140 h 478"/>
              <a:gd name="T62" fmla="*/ 115 w 955"/>
              <a:gd name="T63" fmla="*/ 167 h 478"/>
              <a:gd name="T64" fmla="*/ 91 w 955"/>
              <a:gd name="T65" fmla="*/ 197 h 478"/>
              <a:gd name="T66" fmla="*/ 70 w 955"/>
              <a:gd name="T67" fmla="*/ 228 h 478"/>
              <a:gd name="T68" fmla="*/ 52 w 955"/>
              <a:gd name="T69" fmla="*/ 261 h 478"/>
              <a:gd name="T70" fmla="*/ 37 w 955"/>
              <a:gd name="T71" fmla="*/ 295 h 478"/>
              <a:gd name="T72" fmla="*/ 24 w 955"/>
              <a:gd name="T73" fmla="*/ 330 h 478"/>
              <a:gd name="T74" fmla="*/ 13 w 955"/>
              <a:gd name="T75" fmla="*/ 366 h 478"/>
              <a:gd name="T76" fmla="*/ 6 w 955"/>
              <a:gd name="T77" fmla="*/ 403 h 478"/>
              <a:gd name="T78" fmla="*/ 1 w 955"/>
              <a:gd name="T79" fmla="*/ 440 h 478"/>
              <a:gd name="T80" fmla="*/ 0 w 955"/>
              <a:gd name="T81" fmla="*/ 47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5" h="478">
                <a:moveTo>
                  <a:pt x="955" y="478"/>
                </a:moveTo>
                <a:lnTo>
                  <a:pt x="954" y="440"/>
                </a:lnTo>
                <a:lnTo>
                  <a:pt x="949" y="403"/>
                </a:lnTo>
                <a:lnTo>
                  <a:pt x="942" y="366"/>
                </a:lnTo>
                <a:lnTo>
                  <a:pt x="931" y="330"/>
                </a:lnTo>
                <a:lnTo>
                  <a:pt x="918" y="295"/>
                </a:lnTo>
                <a:lnTo>
                  <a:pt x="903" y="261"/>
                </a:lnTo>
                <a:lnTo>
                  <a:pt x="885" y="228"/>
                </a:lnTo>
                <a:lnTo>
                  <a:pt x="864" y="197"/>
                </a:lnTo>
                <a:lnTo>
                  <a:pt x="840" y="167"/>
                </a:lnTo>
                <a:lnTo>
                  <a:pt x="815" y="140"/>
                </a:lnTo>
                <a:lnTo>
                  <a:pt x="788" y="115"/>
                </a:lnTo>
                <a:lnTo>
                  <a:pt x="758" y="91"/>
                </a:lnTo>
                <a:lnTo>
                  <a:pt x="728" y="70"/>
                </a:lnTo>
                <a:lnTo>
                  <a:pt x="694" y="52"/>
                </a:lnTo>
                <a:lnTo>
                  <a:pt x="660" y="37"/>
                </a:lnTo>
                <a:lnTo>
                  <a:pt x="626" y="24"/>
                </a:lnTo>
                <a:lnTo>
                  <a:pt x="589" y="13"/>
                </a:lnTo>
                <a:lnTo>
                  <a:pt x="552" y="6"/>
                </a:lnTo>
                <a:lnTo>
                  <a:pt x="515" y="1"/>
                </a:lnTo>
                <a:lnTo>
                  <a:pt x="478" y="0"/>
                </a:lnTo>
                <a:lnTo>
                  <a:pt x="440" y="1"/>
                </a:lnTo>
                <a:lnTo>
                  <a:pt x="403" y="6"/>
                </a:lnTo>
                <a:lnTo>
                  <a:pt x="366" y="13"/>
                </a:lnTo>
                <a:lnTo>
                  <a:pt x="329" y="24"/>
                </a:lnTo>
                <a:lnTo>
                  <a:pt x="295" y="37"/>
                </a:lnTo>
                <a:lnTo>
                  <a:pt x="261" y="52"/>
                </a:lnTo>
                <a:lnTo>
                  <a:pt x="228" y="70"/>
                </a:lnTo>
                <a:lnTo>
                  <a:pt x="197" y="91"/>
                </a:lnTo>
                <a:lnTo>
                  <a:pt x="167" y="115"/>
                </a:lnTo>
                <a:lnTo>
                  <a:pt x="140" y="140"/>
                </a:lnTo>
                <a:lnTo>
                  <a:pt x="115" y="167"/>
                </a:lnTo>
                <a:lnTo>
                  <a:pt x="91" y="197"/>
                </a:lnTo>
                <a:lnTo>
                  <a:pt x="70" y="228"/>
                </a:lnTo>
                <a:lnTo>
                  <a:pt x="52" y="261"/>
                </a:lnTo>
                <a:lnTo>
                  <a:pt x="37" y="295"/>
                </a:lnTo>
                <a:lnTo>
                  <a:pt x="24" y="330"/>
                </a:lnTo>
                <a:lnTo>
                  <a:pt x="13" y="366"/>
                </a:lnTo>
                <a:lnTo>
                  <a:pt x="6" y="403"/>
                </a:lnTo>
                <a:lnTo>
                  <a:pt x="1" y="440"/>
                </a:lnTo>
                <a:lnTo>
                  <a:pt x="0" y="478"/>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5"/>
          <p:cNvSpPr>
            <a:spLocks noChangeShapeType="1"/>
          </p:cNvSpPr>
          <p:nvPr/>
        </p:nvSpPr>
        <p:spPr bwMode="auto">
          <a:xfrm flipV="1">
            <a:off x="1311275" y="3817937"/>
            <a:ext cx="0" cy="7588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6"/>
          <p:cNvSpPr>
            <a:spLocks noChangeShapeType="1"/>
          </p:cNvSpPr>
          <p:nvPr/>
        </p:nvSpPr>
        <p:spPr bwMode="auto">
          <a:xfrm flipV="1">
            <a:off x="1690688" y="3817937"/>
            <a:ext cx="0" cy="7588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7"/>
          <p:cNvSpPr>
            <a:spLocks noChangeShapeType="1"/>
          </p:cNvSpPr>
          <p:nvPr/>
        </p:nvSpPr>
        <p:spPr bwMode="auto">
          <a:xfrm flipV="1">
            <a:off x="3965575" y="1160462"/>
            <a:ext cx="657225" cy="381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8"/>
          <p:cNvSpPr>
            <a:spLocks noChangeShapeType="1"/>
          </p:cNvSpPr>
          <p:nvPr/>
        </p:nvSpPr>
        <p:spPr bwMode="auto">
          <a:xfrm flipV="1">
            <a:off x="3965575" y="882650"/>
            <a:ext cx="379413" cy="6588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9"/>
          <p:cNvSpPr>
            <a:spLocks noChangeShapeType="1"/>
          </p:cNvSpPr>
          <p:nvPr/>
        </p:nvSpPr>
        <p:spPr bwMode="auto">
          <a:xfrm flipH="1" flipV="1">
            <a:off x="3308350" y="1160462"/>
            <a:ext cx="657225" cy="381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0"/>
          <p:cNvSpPr>
            <a:spLocks noChangeShapeType="1"/>
          </p:cNvSpPr>
          <p:nvPr/>
        </p:nvSpPr>
        <p:spPr bwMode="auto">
          <a:xfrm flipH="1" flipV="1">
            <a:off x="3586163" y="882650"/>
            <a:ext cx="379413" cy="6588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1"/>
          <p:cNvSpPr>
            <a:spLocks noChangeShapeType="1"/>
          </p:cNvSpPr>
          <p:nvPr/>
        </p:nvSpPr>
        <p:spPr bwMode="auto">
          <a:xfrm flipV="1">
            <a:off x="9180513" y="1160462"/>
            <a:ext cx="657225" cy="381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2"/>
          <p:cNvSpPr>
            <a:spLocks noChangeShapeType="1"/>
          </p:cNvSpPr>
          <p:nvPr/>
        </p:nvSpPr>
        <p:spPr bwMode="auto">
          <a:xfrm flipV="1">
            <a:off x="9180513" y="882650"/>
            <a:ext cx="379413" cy="6588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3"/>
          <p:cNvSpPr>
            <a:spLocks noChangeShapeType="1"/>
          </p:cNvSpPr>
          <p:nvPr/>
        </p:nvSpPr>
        <p:spPr bwMode="auto">
          <a:xfrm flipH="1" flipV="1">
            <a:off x="8524875" y="1160462"/>
            <a:ext cx="655638" cy="381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4"/>
          <p:cNvSpPr>
            <a:spLocks noChangeShapeType="1"/>
          </p:cNvSpPr>
          <p:nvPr/>
        </p:nvSpPr>
        <p:spPr bwMode="auto">
          <a:xfrm flipH="1" flipV="1">
            <a:off x="8801100" y="882650"/>
            <a:ext cx="379413" cy="6588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5"/>
          <p:cNvSpPr>
            <a:spLocks noChangeShapeType="1"/>
          </p:cNvSpPr>
          <p:nvPr/>
        </p:nvSpPr>
        <p:spPr bwMode="auto">
          <a:xfrm>
            <a:off x="8524875" y="1160462"/>
            <a:ext cx="0" cy="45735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6"/>
          <p:cNvSpPr>
            <a:spLocks noChangeShapeType="1"/>
          </p:cNvSpPr>
          <p:nvPr/>
        </p:nvSpPr>
        <p:spPr bwMode="auto">
          <a:xfrm>
            <a:off x="8801100" y="882650"/>
            <a:ext cx="0" cy="49403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7"/>
          <p:cNvSpPr>
            <a:spLocks noChangeShapeType="1"/>
          </p:cNvSpPr>
          <p:nvPr/>
        </p:nvSpPr>
        <p:spPr bwMode="auto">
          <a:xfrm>
            <a:off x="9837738" y="1160462"/>
            <a:ext cx="0" cy="45735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8"/>
          <p:cNvSpPr>
            <a:spLocks noChangeShapeType="1"/>
          </p:cNvSpPr>
          <p:nvPr/>
        </p:nvSpPr>
        <p:spPr bwMode="auto">
          <a:xfrm>
            <a:off x="9559925" y="882650"/>
            <a:ext cx="0" cy="49403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9"/>
          <p:cNvSpPr>
            <a:spLocks noChangeShapeType="1"/>
          </p:cNvSpPr>
          <p:nvPr/>
        </p:nvSpPr>
        <p:spPr bwMode="auto">
          <a:xfrm>
            <a:off x="3308350" y="1160462"/>
            <a:ext cx="0" cy="51244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0"/>
          <p:cNvSpPr>
            <a:spLocks noChangeShapeType="1"/>
          </p:cNvSpPr>
          <p:nvPr/>
        </p:nvSpPr>
        <p:spPr bwMode="auto">
          <a:xfrm>
            <a:off x="3586163" y="882650"/>
            <a:ext cx="0" cy="53863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1"/>
          <p:cNvSpPr>
            <a:spLocks noChangeShapeType="1"/>
          </p:cNvSpPr>
          <p:nvPr/>
        </p:nvSpPr>
        <p:spPr bwMode="auto">
          <a:xfrm>
            <a:off x="4622800" y="1160462"/>
            <a:ext cx="0" cy="51244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2"/>
          <p:cNvSpPr>
            <a:spLocks noChangeShapeType="1"/>
          </p:cNvSpPr>
          <p:nvPr/>
        </p:nvSpPr>
        <p:spPr bwMode="auto">
          <a:xfrm>
            <a:off x="4344988" y="882650"/>
            <a:ext cx="0" cy="53863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3"/>
          <p:cNvSpPr>
            <a:spLocks noChangeShapeType="1"/>
          </p:cNvSpPr>
          <p:nvPr/>
        </p:nvSpPr>
        <p:spPr bwMode="auto">
          <a:xfrm flipH="1">
            <a:off x="3965575" y="3154362"/>
            <a:ext cx="5973763" cy="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4"/>
          <p:cNvSpPr>
            <a:spLocks noChangeShapeType="1"/>
          </p:cNvSpPr>
          <p:nvPr/>
        </p:nvSpPr>
        <p:spPr bwMode="auto">
          <a:xfrm flipH="1">
            <a:off x="3586163" y="3087687"/>
            <a:ext cx="6251575" cy="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5"/>
          <p:cNvSpPr>
            <a:spLocks noChangeShapeType="1"/>
          </p:cNvSpPr>
          <p:nvPr/>
        </p:nvSpPr>
        <p:spPr bwMode="auto">
          <a:xfrm flipH="1">
            <a:off x="3308350" y="2965450"/>
            <a:ext cx="6251575" cy="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76"/>
          <p:cNvSpPr>
            <a:spLocks/>
          </p:cNvSpPr>
          <p:nvPr/>
        </p:nvSpPr>
        <p:spPr bwMode="auto">
          <a:xfrm>
            <a:off x="3206750" y="2906712"/>
            <a:ext cx="1517650" cy="247650"/>
          </a:xfrm>
          <a:custGeom>
            <a:avLst/>
            <a:gdLst>
              <a:gd name="T0" fmla="*/ 0 w 956"/>
              <a:gd name="T1" fmla="*/ 0 h 156"/>
              <a:gd name="T2" fmla="*/ 56 w 956"/>
              <a:gd name="T3" fmla="*/ 32 h 156"/>
              <a:gd name="T4" fmla="*/ 111 w 956"/>
              <a:gd name="T5" fmla="*/ 60 h 156"/>
              <a:gd name="T6" fmla="*/ 169 w 956"/>
              <a:gd name="T7" fmla="*/ 88 h 156"/>
              <a:gd name="T8" fmla="*/ 229 w 956"/>
              <a:gd name="T9" fmla="*/ 110 h 156"/>
              <a:gd name="T10" fmla="*/ 289 w 956"/>
              <a:gd name="T11" fmla="*/ 129 h 156"/>
              <a:gd name="T12" fmla="*/ 352 w 956"/>
              <a:gd name="T13" fmla="*/ 143 h 156"/>
              <a:gd name="T14" fmla="*/ 415 w 956"/>
              <a:gd name="T15" fmla="*/ 153 h 156"/>
              <a:gd name="T16" fmla="*/ 478 w 956"/>
              <a:gd name="T17" fmla="*/ 156 h 156"/>
              <a:gd name="T18" fmla="*/ 542 w 956"/>
              <a:gd name="T19" fmla="*/ 153 h 156"/>
              <a:gd name="T20" fmla="*/ 604 w 956"/>
              <a:gd name="T21" fmla="*/ 143 h 156"/>
              <a:gd name="T22" fmla="*/ 667 w 956"/>
              <a:gd name="T23" fmla="*/ 129 h 156"/>
              <a:gd name="T24" fmla="*/ 728 w 956"/>
              <a:gd name="T25" fmla="*/ 110 h 156"/>
              <a:gd name="T26" fmla="*/ 787 w 956"/>
              <a:gd name="T27" fmla="*/ 88 h 156"/>
              <a:gd name="T28" fmla="*/ 845 w 956"/>
              <a:gd name="T29" fmla="*/ 60 h 156"/>
              <a:gd name="T30" fmla="*/ 901 w 956"/>
              <a:gd name="T31" fmla="*/ 32 h 156"/>
              <a:gd name="T32" fmla="*/ 956 w 956"/>
              <a:gd name="T33"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6" h="156">
                <a:moveTo>
                  <a:pt x="0" y="0"/>
                </a:moveTo>
                <a:lnTo>
                  <a:pt x="56" y="32"/>
                </a:lnTo>
                <a:lnTo>
                  <a:pt x="111" y="60"/>
                </a:lnTo>
                <a:lnTo>
                  <a:pt x="169" y="88"/>
                </a:lnTo>
                <a:lnTo>
                  <a:pt x="229" y="110"/>
                </a:lnTo>
                <a:lnTo>
                  <a:pt x="289" y="129"/>
                </a:lnTo>
                <a:lnTo>
                  <a:pt x="352" y="143"/>
                </a:lnTo>
                <a:lnTo>
                  <a:pt x="415" y="153"/>
                </a:lnTo>
                <a:lnTo>
                  <a:pt x="478" y="156"/>
                </a:lnTo>
                <a:lnTo>
                  <a:pt x="542" y="153"/>
                </a:lnTo>
                <a:lnTo>
                  <a:pt x="604" y="143"/>
                </a:lnTo>
                <a:lnTo>
                  <a:pt x="667" y="129"/>
                </a:lnTo>
                <a:lnTo>
                  <a:pt x="728" y="110"/>
                </a:lnTo>
                <a:lnTo>
                  <a:pt x="787" y="88"/>
                </a:lnTo>
                <a:lnTo>
                  <a:pt x="845" y="60"/>
                </a:lnTo>
                <a:lnTo>
                  <a:pt x="901" y="32"/>
                </a:lnTo>
                <a:lnTo>
                  <a:pt x="956"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77"/>
          <p:cNvSpPr>
            <a:spLocks/>
          </p:cNvSpPr>
          <p:nvPr/>
        </p:nvSpPr>
        <p:spPr bwMode="auto">
          <a:xfrm>
            <a:off x="3206750" y="5240337"/>
            <a:ext cx="1517650" cy="249238"/>
          </a:xfrm>
          <a:custGeom>
            <a:avLst/>
            <a:gdLst>
              <a:gd name="T0" fmla="*/ 0 w 956"/>
              <a:gd name="T1" fmla="*/ 157 h 157"/>
              <a:gd name="T2" fmla="*/ 56 w 956"/>
              <a:gd name="T3" fmla="*/ 125 h 157"/>
              <a:gd name="T4" fmla="*/ 111 w 956"/>
              <a:gd name="T5" fmla="*/ 96 h 157"/>
              <a:gd name="T6" fmla="*/ 169 w 956"/>
              <a:gd name="T7" fmla="*/ 69 h 157"/>
              <a:gd name="T8" fmla="*/ 229 w 956"/>
              <a:gd name="T9" fmla="*/ 46 h 157"/>
              <a:gd name="T10" fmla="*/ 289 w 956"/>
              <a:gd name="T11" fmla="*/ 27 h 157"/>
              <a:gd name="T12" fmla="*/ 352 w 956"/>
              <a:gd name="T13" fmla="*/ 13 h 157"/>
              <a:gd name="T14" fmla="*/ 415 w 956"/>
              <a:gd name="T15" fmla="*/ 4 h 157"/>
              <a:gd name="T16" fmla="*/ 478 w 956"/>
              <a:gd name="T17" fmla="*/ 0 h 157"/>
              <a:gd name="T18" fmla="*/ 542 w 956"/>
              <a:gd name="T19" fmla="*/ 4 h 157"/>
              <a:gd name="T20" fmla="*/ 604 w 956"/>
              <a:gd name="T21" fmla="*/ 13 h 157"/>
              <a:gd name="T22" fmla="*/ 667 w 956"/>
              <a:gd name="T23" fmla="*/ 27 h 157"/>
              <a:gd name="T24" fmla="*/ 728 w 956"/>
              <a:gd name="T25" fmla="*/ 46 h 157"/>
              <a:gd name="T26" fmla="*/ 787 w 956"/>
              <a:gd name="T27" fmla="*/ 69 h 157"/>
              <a:gd name="T28" fmla="*/ 845 w 956"/>
              <a:gd name="T29" fmla="*/ 96 h 157"/>
              <a:gd name="T30" fmla="*/ 901 w 956"/>
              <a:gd name="T31" fmla="*/ 125 h 157"/>
              <a:gd name="T32" fmla="*/ 956 w 956"/>
              <a:gd name="T33"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6" h="157">
                <a:moveTo>
                  <a:pt x="0" y="157"/>
                </a:moveTo>
                <a:lnTo>
                  <a:pt x="56" y="125"/>
                </a:lnTo>
                <a:lnTo>
                  <a:pt x="111" y="96"/>
                </a:lnTo>
                <a:lnTo>
                  <a:pt x="169" y="69"/>
                </a:lnTo>
                <a:lnTo>
                  <a:pt x="229" y="46"/>
                </a:lnTo>
                <a:lnTo>
                  <a:pt x="289" y="27"/>
                </a:lnTo>
                <a:lnTo>
                  <a:pt x="352" y="13"/>
                </a:lnTo>
                <a:lnTo>
                  <a:pt x="415" y="4"/>
                </a:lnTo>
                <a:lnTo>
                  <a:pt x="478" y="0"/>
                </a:lnTo>
                <a:lnTo>
                  <a:pt x="542" y="4"/>
                </a:lnTo>
                <a:lnTo>
                  <a:pt x="604" y="13"/>
                </a:lnTo>
                <a:lnTo>
                  <a:pt x="667" y="27"/>
                </a:lnTo>
                <a:lnTo>
                  <a:pt x="728" y="46"/>
                </a:lnTo>
                <a:lnTo>
                  <a:pt x="787" y="69"/>
                </a:lnTo>
                <a:lnTo>
                  <a:pt x="845" y="96"/>
                </a:lnTo>
                <a:lnTo>
                  <a:pt x="901" y="125"/>
                </a:lnTo>
                <a:lnTo>
                  <a:pt x="956" y="15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8"/>
          <p:cNvSpPr>
            <a:spLocks noChangeShapeType="1"/>
          </p:cNvSpPr>
          <p:nvPr/>
        </p:nvSpPr>
        <p:spPr bwMode="auto">
          <a:xfrm flipH="1">
            <a:off x="3965575" y="5684837"/>
            <a:ext cx="4457700"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9"/>
          <p:cNvSpPr>
            <a:spLocks noChangeShapeType="1"/>
          </p:cNvSpPr>
          <p:nvPr/>
        </p:nvSpPr>
        <p:spPr bwMode="auto">
          <a:xfrm flipH="1">
            <a:off x="3586163" y="5734050"/>
            <a:ext cx="4938713"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80"/>
          <p:cNvSpPr>
            <a:spLocks noChangeShapeType="1"/>
          </p:cNvSpPr>
          <p:nvPr/>
        </p:nvSpPr>
        <p:spPr bwMode="auto">
          <a:xfrm flipH="1">
            <a:off x="3308350" y="5822950"/>
            <a:ext cx="5492750"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81"/>
          <p:cNvSpPr>
            <a:spLocks/>
          </p:cNvSpPr>
          <p:nvPr/>
        </p:nvSpPr>
        <p:spPr bwMode="auto">
          <a:xfrm>
            <a:off x="3206750" y="5684837"/>
            <a:ext cx="1517650" cy="182563"/>
          </a:xfrm>
          <a:custGeom>
            <a:avLst/>
            <a:gdLst>
              <a:gd name="T0" fmla="*/ 0 w 956"/>
              <a:gd name="T1" fmla="*/ 115 h 115"/>
              <a:gd name="T2" fmla="*/ 57 w 956"/>
              <a:gd name="T3" fmla="*/ 91 h 115"/>
              <a:gd name="T4" fmla="*/ 115 w 956"/>
              <a:gd name="T5" fmla="*/ 69 h 115"/>
              <a:gd name="T6" fmla="*/ 173 w 956"/>
              <a:gd name="T7" fmla="*/ 48 h 115"/>
              <a:gd name="T8" fmla="*/ 233 w 956"/>
              <a:gd name="T9" fmla="*/ 32 h 115"/>
              <a:gd name="T10" fmla="*/ 294 w 956"/>
              <a:gd name="T11" fmla="*/ 19 h 115"/>
              <a:gd name="T12" fmla="*/ 354 w 956"/>
              <a:gd name="T13" fmla="*/ 8 h 115"/>
              <a:gd name="T14" fmla="*/ 416 w 956"/>
              <a:gd name="T15" fmla="*/ 2 h 115"/>
              <a:gd name="T16" fmla="*/ 478 w 956"/>
              <a:gd name="T17" fmla="*/ 0 h 115"/>
              <a:gd name="T18" fmla="*/ 540 w 956"/>
              <a:gd name="T19" fmla="*/ 2 h 115"/>
              <a:gd name="T20" fmla="*/ 602 w 956"/>
              <a:gd name="T21" fmla="*/ 8 h 115"/>
              <a:gd name="T22" fmla="*/ 662 w 956"/>
              <a:gd name="T23" fmla="*/ 19 h 115"/>
              <a:gd name="T24" fmla="*/ 723 w 956"/>
              <a:gd name="T25" fmla="*/ 32 h 115"/>
              <a:gd name="T26" fmla="*/ 783 w 956"/>
              <a:gd name="T27" fmla="*/ 48 h 115"/>
              <a:gd name="T28" fmla="*/ 841 w 956"/>
              <a:gd name="T29" fmla="*/ 69 h 115"/>
              <a:gd name="T30" fmla="*/ 899 w 956"/>
              <a:gd name="T31" fmla="*/ 91 h 115"/>
              <a:gd name="T32" fmla="*/ 956 w 956"/>
              <a:gd name="T33"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6" h="115">
                <a:moveTo>
                  <a:pt x="0" y="115"/>
                </a:moveTo>
                <a:lnTo>
                  <a:pt x="57" y="91"/>
                </a:lnTo>
                <a:lnTo>
                  <a:pt x="115" y="69"/>
                </a:lnTo>
                <a:lnTo>
                  <a:pt x="173" y="48"/>
                </a:lnTo>
                <a:lnTo>
                  <a:pt x="233" y="32"/>
                </a:lnTo>
                <a:lnTo>
                  <a:pt x="294" y="19"/>
                </a:lnTo>
                <a:lnTo>
                  <a:pt x="354" y="8"/>
                </a:lnTo>
                <a:lnTo>
                  <a:pt x="416" y="2"/>
                </a:lnTo>
                <a:lnTo>
                  <a:pt x="478" y="0"/>
                </a:lnTo>
                <a:lnTo>
                  <a:pt x="540" y="2"/>
                </a:lnTo>
                <a:lnTo>
                  <a:pt x="602" y="8"/>
                </a:lnTo>
                <a:lnTo>
                  <a:pt x="662" y="19"/>
                </a:lnTo>
                <a:lnTo>
                  <a:pt x="723" y="32"/>
                </a:lnTo>
                <a:lnTo>
                  <a:pt x="783" y="48"/>
                </a:lnTo>
                <a:lnTo>
                  <a:pt x="841" y="69"/>
                </a:lnTo>
                <a:lnTo>
                  <a:pt x="899" y="91"/>
                </a:lnTo>
                <a:lnTo>
                  <a:pt x="956" y="11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2943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10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20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heel(1)">
                                      <p:cBhvr>
                                        <p:cTn id="21" dur="20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heel(1)">
                                      <p:cBhvr>
                                        <p:cTn id="26" dur="20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10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up)">
                                      <p:cBhvr>
                                        <p:cTn id="36" dur="1000"/>
                                        <p:tgtEl>
                                          <p:spTgt spid="15"/>
                                        </p:tgtEl>
                                      </p:cBhvr>
                                    </p:animEffect>
                                  </p:childTnLst>
                                </p:cTn>
                              </p:par>
                            </p:childTnLst>
                          </p:cTn>
                        </p:par>
                        <p:par>
                          <p:cTn id="37" fill="hold">
                            <p:stCondLst>
                              <p:cond delay="1000"/>
                            </p:stCondLst>
                            <p:childTnLst>
                              <p:par>
                                <p:cTn id="38" presetID="22" presetClass="entr" presetSubtype="1"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up)">
                                      <p:cBhvr>
                                        <p:cTn id="40" dur="10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up)">
                                      <p:cBhvr>
                                        <p:cTn id="45" dur="1000"/>
                                        <p:tgtEl>
                                          <p:spTgt spid="17"/>
                                        </p:tgtEl>
                                      </p:cBhvr>
                                    </p:animEffect>
                                  </p:childTnLst>
                                </p:cTn>
                              </p:par>
                            </p:childTnLst>
                          </p:cTn>
                        </p:par>
                        <p:par>
                          <p:cTn id="46" fill="hold">
                            <p:stCondLst>
                              <p:cond delay="1000"/>
                            </p:stCondLst>
                            <p:childTnLst>
                              <p:par>
                                <p:cTn id="47" presetID="22" presetClass="entr" presetSubtype="1"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10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ipe(up)">
                                      <p:cBhvr>
                                        <p:cTn id="54" dur="1000"/>
                                        <p:tgtEl>
                                          <p:spTgt spid="9"/>
                                        </p:tgtEl>
                                      </p:cBhvr>
                                    </p:animEffect>
                                  </p:childTnLst>
                                </p:cTn>
                              </p:par>
                            </p:childTnLst>
                          </p:cTn>
                        </p:par>
                        <p:par>
                          <p:cTn id="55" fill="hold">
                            <p:stCondLst>
                              <p:cond delay="1000"/>
                            </p:stCondLst>
                            <p:childTnLst>
                              <p:par>
                                <p:cTn id="56" presetID="22" presetClass="entr" presetSubtype="1" fill="hold" grpId="0" nodeType="after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wipe(up)">
                                      <p:cBhvr>
                                        <p:cTn id="58" dur="10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wipe(right)">
                                      <p:cBhvr>
                                        <p:cTn id="63" dur="1000"/>
                                        <p:tgtEl>
                                          <p:spTgt spid="19"/>
                                        </p:tgtEl>
                                      </p:cBhvr>
                                    </p:animEffect>
                                  </p:childTnLst>
                                </p:cTn>
                              </p:par>
                            </p:childTnLst>
                          </p:cTn>
                        </p:par>
                        <p:par>
                          <p:cTn id="64" fill="hold">
                            <p:stCondLst>
                              <p:cond delay="1000"/>
                            </p:stCondLst>
                            <p:childTnLst>
                              <p:par>
                                <p:cTn id="65" presetID="22" presetClass="entr" presetSubtype="2"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right)">
                                      <p:cBhvr>
                                        <p:cTn id="67" dur="1000"/>
                                        <p:tgtEl>
                                          <p:spTgt spid="20"/>
                                        </p:tgtEl>
                                      </p:cBhvr>
                                    </p:animEffect>
                                  </p:childTnLst>
                                </p:cTn>
                              </p:par>
                            </p:childTnLst>
                          </p:cTn>
                        </p:par>
                        <p:par>
                          <p:cTn id="68" fill="hold">
                            <p:stCondLst>
                              <p:cond delay="2000"/>
                            </p:stCondLst>
                            <p:childTnLst>
                              <p:par>
                                <p:cTn id="69" presetID="22" presetClass="entr" presetSubtype="2" fill="hold" grpId="0" nodeType="after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wipe(right)">
                                      <p:cBhvr>
                                        <p:cTn id="71" dur="1000"/>
                                        <p:tgtEl>
                                          <p:spTgt spid="21"/>
                                        </p:tgtEl>
                                      </p:cBhvr>
                                    </p:animEffect>
                                  </p:childTnLst>
                                </p:cTn>
                              </p:par>
                            </p:childTnLst>
                          </p:cTn>
                        </p:par>
                        <p:par>
                          <p:cTn id="72" fill="hold">
                            <p:stCondLst>
                              <p:cond delay="3000"/>
                            </p:stCondLst>
                            <p:childTnLst>
                              <p:par>
                                <p:cTn id="73" presetID="22" presetClass="entr" presetSubtype="2" fill="hold" grpId="0" nodeType="after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wipe(right)">
                                      <p:cBhvr>
                                        <p:cTn id="75" dur="1000"/>
                                        <p:tgtEl>
                                          <p:spTgt spid="36"/>
                                        </p:tgtEl>
                                      </p:cBhvr>
                                    </p:animEffect>
                                  </p:childTnLst>
                                </p:cTn>
                              </p:par>
                            </p:childTnLst>
                          </p:cTn>
                        </p:par>
                        <p:par>
                          <p:cTn id="76" fill="hold">
                            <p:stCondLst>
                              <p:cond delay="4000"/>
                            </p:stCondLst>
                            <p:childTnLst>
                              <p:par>
                                <p:cTn id="77" presetID="22" presetClass="entr" presetSubtype="2"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wipe(right)">
                                      <p:cBhvr>
                                        <p:cTn id="79" dur="1000"/>
                                        <p:tgtEl>
                                          <p:spTgt spid="22"/>
                                        </p:tgtEl>
                                      </p:cBhvr>
                                    </p:animEffect>
                                  </p:childTnLst>
                                </p:cTn>
                              </p:par>
                            </p:childTnLst>
                          </p:cTn>
                        </p:par>
                        <p:par>
                          <p:cTn id="80" fill="hold">
                            <p:stCondLst>
                              <p:cond delay="5000"/>
                            </p:stCondLst>
                            <p:childTnLst>
                              <p:par>
                                <p:cTn id="81" presetID="22" presetClass="entr" presetSubtype="2" fill="hold" grpId="0" nodeType="after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wipe(right)">
                                      <p:cBhvr>
                                        <p:cTn id="83" dur="1000"/>
                                        <p:tgtEl>
                                          <p:spTgt spid="37"/>
                                        </p:tgtEl>
                                      </p:cBhvr>
                                    </p:animEffect>
                                  </p:childTnLst>
                                </p:cTn>
                              </p:par>
                            </p:childTnLst>
                          </p:cTn>
                        </p:par>
                        <p:par>
                          <p:cTn id="84" fill="hold">
                            <p:stCondLst>
                              <p:cond delay="6000"/>
                            </p:stCondLst>
                            <p:childTnLst>
                              <p:par>
                                <p:cTn id="85" presetID="22" presetClass="entr" presetSubtype="2" fill="hold" grpId="0" nodeType="after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wipe(right)">
                                      <p:cBhvr>
                                        <p:cTn id="87" dur="1000"/>
                                        <p:tgtEl>
                                          <p:spTgt spid="23"/>
                                        </p:tgtEl>
                                      </p:cBhvr>
                                    </p:animEffect>
                                  </p:childTnLst>
                                </p:cTn>
                              </p:par>
                            </p:childTnLst>
                          </p:cTn>
                        </p:par>
                        <p:par>
                          <p:cTn id="88" fill="hold">
                            <p:stCondLst>
                              <p:cond delay="7000"/>
                            </p:stCondLst>
                            <p:childTnLst>
                              <p:par>
                                <p:cTn id="89" presetID="22" presetClass="entr" presetSubtype="2" fill="hold" grpId="0" nodeType="after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wipe(right)">
                                      <p:cBhvr>
                                        <p:cTn id="91" dur="1000"/>
                                        <p:tgtEl>
                                          <p:spTgt spid="2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26"/>
                                        </p:tgtEl>
                                        <p:attrNameLst>
                                          <p:attrName>style.visibility</p:attrName>
                                        </p:attrNameLst>
                                      </p:cBhvr>
                                      <p:to>
                                        <p:strVal val="visible"/>
                                      </p:to>
                                    </p:set>
                                    <p:animEffect transition="in" filter="wipe(down)">
                                      <p:cBhvr>
                                        <p:cTn id="96" dur="1000"/>
                                        <p:tgtEl>
                                          <p:spTgt spid="26"/>
                                        </p:tgtEl>
                                      </p:cBhvr>
                                    </p:animEffect>
                                  </p:childTnLst>
                                </p:cTn>
                              </p:par>
                            </p:childTnLst>
                          </p:cTn>
                        </p:par>
                        <p:par>
                          <p:cTn id="97" fill="hold">
                            <p:stCondLst>
                              <p:cond delay="1000"/>
                            </p:stCondLst>
                            <p:childTnLst>
                              <p:par>
                                <p:cTn id="98" presetID="22" presetClass="entr" presetSubtype="2"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right)">
                                      <p:cBhvr>
                                        <p:cTn id="100" dur="1000"/>
                                        <p:tgtEl>
                                          <p:spTgt spid="29"/>
                                        </p:tgtEl>
                                      </p:cBhvr>
                                    </p:animEffect>
                                  </p:childTnLst>
                                </p:cTn>
                              </p:par>
                            </p:childTnLst>
                          </p:cTn>
                        </p:par>
                        <p:par>
                          <p:cTn id="101" fill="hold">
                            <p:stCondLst>
                              <p:cond delay="2000"/>
                            </p:stCondLst>
                            <p:childTnLst>
                              <p:par>
                                <p:cTn id="102" presetID="22" presetClass="entr" presetSubtype="4" fill="hold" grpId="0" nodeType="after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wipe(down)">
                                      <p:cBhvr>
                                        <p:cTn id="104" dur="1000"/>
                                        <p:tgtEl>
                                          <p:spTgt spid="28"/>
                                        </p:tgtEl>
                                      </p:cBhvr>
                                    </p:animEffect>
                                  </p:childTnLst>
                                </p:cTn>
                              </p:par>
                            </p:childTnLst>
                          </p:cTn>
                        </p:par>
                        <p:par>
                          <p:cTn id="105" fill="hold">
                            <p:stCondLst>
                              <p:cond delay="3000"/>
                            </p:stCondLst>
                            <p:childTnLst>
                              <p:par>
                                <p:cTn id="106" presetID="22" presetClass="entr" presetSubtype="2" fill="hold" grpId="0" nodeType="after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wipe(right)">
                                      <p:cBhvr>
                                        <p:cTn id="108" dur="1000"/>
                                        <p:tgtEl>
                                          <p:spTgt spid="27"/>
                                        </p:tgtEl>
                                      </p:cBhvr>
                                    </p:animEffect>
                                  </p:childTnLst>
                                </p:cTn>
                              </p:par>
                            </p:childTnLst>
                          </p:cTn>
                        </p:par>
                        <p:par>
                          <p:cTn id="109" fill="hold">
                            <p:stCondLst>
                              <p:cond delay="4000"/>
                            </p:stCondLst>
                            <p:childTnLst>
                              <p:par>
                                <p:cTn id="110" presetID="22" presetClass="entr" presetSubtype="1" fill="hold" grpId="0" nodeType="after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wipe(up)">
                                      <p:cBhvr>
                                        <p:cTn id="112" dur="1000"/>
                                        <p:tgtEl>
                                          <p:spTgt spid="30"/>
                                        </p:tgtEl>
                                      </p:cBhvr>
                                    </p:animEffect>
                                  </p:childTnLst>
                                </p:cTn>
                              </p:par>
                            </p:childTnLst>
                          </p:cTn>
                        </p:par>
                        <p:par>
                          <p:cTn id="113" fill="hold">
                            <p:stCondLst>
                              <p:cond delay="5000"/>
                            </p:stCondLst>
                            <p:childTnLst>
                              <p:par>
                                <p:cTn id="114" presetID="22" presetClass="entr" presetSubtype="8" fill="hold" grpId="0" nodeType="afterEffect">
                                  <p:stCondLst>
                                    <p:cond delay="0"/>
                                  </p:stCondLst>
                                  <p:childTnLst>
                                    <p:set>
                                      <p:cBhvr>
                                        <p:cTn id="115" dur="1" fill="hold">
                                          <p:stCondLst>
                                            <p:cond delay="0"/>
                                          </p:stCondLst>
                                        </p:cTn>
                                        <p:tgtEl>
                                          <p:spTgt spid="31"/>
                                        </p:tgtEl>
                                        <p:attrNameLst>
                                          <p:attrName>style.visibility</p:attrName>
                                        </p:attrNameLst>
                                      </p:cBhvr>
                                      <p:to>
                                        <p:strVal val="visible"/>
                                      </p:to>
                                    </p:set>
                                    <p:animEffect transition="in" filter="wipe(left)">
                                      <p:cBhvr>
                                        <p:cTn id="116" dur="1000"/>
                                        <p:tgtEl>
                                          <p:spTgt spid="31"/>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2" fill="hold" grpId="0" nodeType="clickEffect">
                                  <p:stCondLst>
                                    <p:cond delay="0"/>
                                  </p:stCondLst>
                                  <p:childTnLst>
                                    <p:set>
                                      <p:cBhvr>
                                        <p:cTn id="120" dur="1" fill="hold">
                                          <p:stCondLst>
                                            <p:cond delay="0"/>
                                          </p:stCondLst>
                                        </p:cTn>
                                        <p:tgtEl>
                                          <p:spTgt spid="32"/>
                                        </p:tgtEl>
                                        <p:attrNameLst>
                                          <p:attrName>style.visibility</p:attrName>
                                        </p:attrNameLst>
                                      </p:cBhvr>
                                      <p:to>
                                        <p:strVal val="visible"/>
                                      </p:to>
                                    </p:set>
                                    <p:animEffect transition="in" filter="wipe(right)">
                                      <p:cBhvr>
                                        <p:cTn id="121" dur="1000"/>
                                        <p:tgtEl>
                                          <p:spTgt spid="32"/>
                                        </p:tgtEl>
                                      </p:cBhvr>
                                    </p:animEffect>
                                  </p:childTnLst>
                                </p:cTn>
                              </p:par>
                            </p:childTnLst>
                          </p:cTn>
                        </p:par>
                        <p:par>
                          <p:cTn id="122" fill="hold">
                            <p:stCondLst>
                              <p:cond delay="1000"/>
                            </p:stCondLst>
                            <p:childTnLst>
                              <p:par>
                                <p:cTn id="123" presetID="22" presetClass="entr" presetSubtype="1" fill="hold" grpId="0" nodeType="after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wipe(up)">
                                      <p:cBhvr>
                                        <p:cTn id="125" dur="1000"/>
                                        <p:tgtEl>
                                          <p:spTgt spid="33"/>
                                        </p:tgtEl>
                                      </p:cBhvr>
                                    </p:animEffect>
                                  </p:childTnLst>
                                </p:cTn>
                              </p:par>
                            </p:childTnLst>
                          </p:cTn>
                        </p:par>
                        <p:par>
                          <p:cTn id="126" fill="hold">
                            <p:stCondLst>
                              <p:cond delay="2000"/>
                            </p:stCondLst>
                            <p:childTnLst>
                              <p:par>
                                <p:cTn id="127" presetID="22" presetClass="entr" presetSubtype="8" fill="hold" grpId="0" nodeType="after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wipe(left)">
                                      <p:cBhvr>
                                        <p:cTn id="129" dur="1000"/>
                                        <p:tgtEl>
                                          <p:spTgt spid="34"/>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38"/>
                                        </p:tgtEl>
                                        <p:attrNameLst>
                                          <p:attrName>style.visibility</p:attrName>
                                        </p:attrNameLst>
                                      </p:cBhvr>
                                      <p:to>
                                        <p:strVal val="visible"/>
                                      </p:to>
                                    </p:set>
                                    <p:animEffect transition="in" filter="wipe(down)">
                                      <p:cBhvr>
                                        <p:cTn id="134" dur="1000"/>
                                        <p:tgtEl>
                                          <p:spTgt spid="38"/>
                                        </p:tgtEl>
                                      </p:cBhvr>
                                    </p:animEffect>
                                  </p:childTnLst>
                                </p:cTn>
                              </p:par>
                            </p:childTnLst>
                          </p:cTn>
                        </p:par>
                        <p:par>
                          <p:cTn id="135" fill="hold">
                            <p:stCondLst>
                              <p:cond delay="1000"/>
                            </p:stCondLst>
                            <p:childTnLst>
                              <p:par>
                                <p:cTn id="136" presetID="22" presetClass="entr" presetSubtype="2" fill="hold" grpId="0" nodeType="afterEffect">
                                  <p:stCondLst>
                                    <p:cond delay="0"/>
                                  </p:stCondLst>
                                  <p:childTnLst>
                                    <p:set>
                                      <p:cBhvr>
                                        <p:cTn id="137" dur="1" fill="hold">
                                          <p:stCondLst>
                                            <p:cond delay="0"/>
                                          </p:stCondLst>
                                        </p:cTn>
                                        <p:tgtEl>
                                          <p:spTgt spid="42"/>
                                        </p:tgtEl>
                                        <p:attrNameLst>
                                          <p:attrName>style.visibility</p:attrName>
                                        </p:attrNameLst>
                                      </p:cBhvr>
                                      <p:to>
                                        <p:strVal val="visible"/>
                                      </p:to>
                                    </p:set>
                                    <p:animEffect transition="in" filter="wipe(right)">
                                      <p:cBhvr>
                                        <p:cTn id="138" dur="1000"/>
                                        <p:tgtEl>
                                          <p:spTgt spid="42"/>
                                        </p:tgtEl>
                                      </p:cBhvr>
                                    </p:animEffect>
                                  </p:childTnLst>
                                </p:cTn>
                              </p:par>
                            </p:childTnLst>
                          </p:cTn>
                        </p:par>
                        <p:par>
                          <p:cTn id="139" fill="hold">
                            <p:stCondLst>
                              <p:cond delay="2000"/>
                            </p:stCondLst>
                            <p:childTnLst>
                              <p:par>
                                <p:cTn id="140" presetID="22" presetClass="entr" presetSubtype="1" fill="hold" grpId="0" nodeType="afterEffect">
                                  <p:stCondLst>
                                    <p:cond delay="0"/>
                                  </p:stCondLst>
                                  <p:childTnLst>
                                    <p:set>
                                      <p:cBhvr>
                                        <p:cTn id="141" dur="1" fill="hold">
                                          <p:stCondLst>
                                            <p:cond delay="0"/>
                                          </p:stCondLst>
                                        </p:cTn>
                                        <p:tgtEl>
                                          <p:spTgt spid="43"/>
                                        </p:tgtEl>
                                        <p:attrNameLst>
                                          <p:attrName>style.visibility</p:attrName>
                                        </p:attrNameLst>
                                      </p:cBhvr>
                                      <p:to>
                                        <p:strVal val="visible"/>
                                      </p:to>
                                    </p:set>
                                    <p:animEffect transition="in" filter="wipe(up)">
                                      <p:cBhvr>
                                        <p:cTn id="142" dur="1000"/>
                                        <p:tgtEl>
                                          <p:spTgt spid="43"/>
                                        </p:tgtEl>
                                      </p:cBhvr>
                                    </p:animEffect>
                                  </p:childTnLst>
                                </p:cTn>
                              </p:par>
                            </p:childTnLst>
                          </p:cTn>
                        </p:par>
                        <p:par>
                          <p:cTn id="143" fill="hold">
                            <p:stCondLst>
                              <p:cond delay="3000"/>
                            </p:stCondLst>
                            <p:childTnLst>
                              <p:par>
                                <p:cTn id="144" presetID="22" presetClass="entr" presetSubtype="2" fill="hold" grpId="0" nodeType="afterEffect">
                                  <p:stCondLst>
                                    <p:cond delay="0"/>
                                  </p:stCondLst>
                                  <p:childTnLst>
                                    <p:set>
                                      <p:cBhvr>
                                        <p:cTn id="145" dur="1" fill="hold">
                                          <p:stCondLst>
                                            <p:cond delay="0"/>
                                          </p:stCondLst>
                                        </p:cTn>
                                        <p:tgtEl>
                                          <p:spTgt spid="44"/>
                                        </p:tgtEl>
                                        <p:attrNameLst>
                                          <p:attrName>style.visibility</p:attrName>
                                        </p:attrNameLst>
                                      </p:cBhvr>
                                      <p:to>
                                        <p:strVal val="visible"/>
                                      </p:to>
                                    </p:set>
                                    <p:animEffect transition="in" filter="wipe(right)">
                                      <p:cBhvr>
                                        <p:cTn id="146" dur="1000"/>
                                        <p:tgtEl>
                                          <p:spTgt spid="44"/>
                                        </p:tgtEl>
                                      </p:cBhvr>
                                    </p:animEffect>
                                  </p:childTnLst>
                                </p:cTn>
                              </p:par>
                            </p:childTnLst>
                          </p:cTn>
                        </p:par>
                        <p:par>
                          <p:cTn id="147" fill="hold">
                            <p:stCondLst>
                              <p:cond delay="4000"/>
                            </p:stCondLst>
                            <p:childTnLst>
                              <p:par>
                                <p:cTn id="148" presetID="22" presetClass="entr" presetSubtype="1" fill="hold" grpId="0" nodeType="afterEffect">
                                  <p:stCondLst>
                                    <p:cond delay="0"/>
                                  </p:stCondLst>
                                  <p:childTnLst>
                                    <p:set>
                                      <p:cBhvr>
                                        <p:cTn id="149" dur="1" fill="hold">
                                          <p:stCondLst>
                                            <p:cond delay="0"/>
                                          </p:stCondLst>
                                        </p:cTn>
                                        <p:tgtEl>
                                          <p:spTgt spid="41"/>
                                        </p:tgtEl>
                                        <p:attrNameLst>
                                          <p:attrName>style.visibility</p:attrName>
                                        </p:attrNameLst>
                                      </p:cBhvr>
                                      <p:to>
                                        <p:strVal val="visible"/>
                                      </p:to>
                                    </p:set>
                                    <p:animEffect transition="in" filter="wipe(up)">
                                      <p:cBhvr>
                                        <p:cTn id="150" dur="1000"/>
                                        <p:tgtEl>
                                          <p:spTgt spid="41"/>
                                        </p:tgtEl>
                                      </p:cBhvr>
                                    </p:animEffect>
                                  </p:childTnLst>
                                </p:cTn>
                              </p:par>
                            </p:childTnLst>
                          </p:cTn>
                        </p:par>
                        <p:par>
                          <p:cTn id="151" fill="hold">
                            <p:stCondLst>
                              <p:cond delay="5000"/>
                            </p:stCondLst>
                            <p:childTnLst>
                              <p:par>
                                <p:cTn id="152" presetID="22" presetClass="entr" presetSubtype="8" fill="hold" grpId="0" nodeType="afterEffect">
                                  <p:stCondLst>
                                    <p:cond delay="0"/>
                                  </p:stCondLst>
                                  <p:childTnLst>
                                    <p:set>
                                      <p:cBhvr>
                                        <p:cTn id="153" dur="1" fill="hold">
                                          <p:stCondLst>
                                            <p:cond delay="0"/>
                                          </p:stCondLst>
                                        </p:cTn>
                                        <p:tgtEl>
                                          <p:spTgt spid="40"/>
                                        </p:tgtEl>
                                        <p:attrNameLst>
                                          <p:attrName>style.visibility</p:attrName>
                                        </p:attrNameLst>
                                      </p:cBhvr>
                                      <p:to>
                                        <p:strVal val="visible"/>
                                      </p:to>
                                    </p:set>
                                    <p:animEffect transition="in" filter="wipe(left)">
                                      <p:cBhvr>
                                        <p:cTn id="154" dur="1000"/>
                                        <p:tgtEl>
                                          <p:spTgt spid="40"/>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4" fill="hold" grpId="0" nodeType="clickEffect">
                                  <p:stCondLst>
                                    <p:cond delay="0"/>
                                  </p:stCondLst>
                                  <p:childTnLst>
                                    <p:set>
                                      <p:cBhvr>
                                        <p:cTn id="158" dur="1" fill="hold">
                                          <p:stCondLst>
                                            <p:cond delay="0"/>
                                          </p:stCondLst>
                                        </p:cTn>
                                        <p:tgtEl>
                                          <p:spTgt spid="39"/>
                                        </p:tgtEl>
                                        <p:attrNameLst>
                                          <p:attrName>style.visibility</p:attrName>
                                        </p:attrNameLst>
                                      </p:cBhvr>
                                      <p:to>
                                        <p:strVal val="visible"/>
                                      </p:to>
                                    </p:set>
                                    <p:animEffect transition="in" filter="wipe(down)">
                                      <p:cBhvr>
                                        <p:cTn id="159" dur="1000"/>
                                        <p:tgtEl>
                                          <p:spTgt spid="39"/>
                                        </p:tgtEl>
                                      </p:cBhvr>
                                    </p:animEffect>
                                  </p:childTnLst>
                                </p:cTn>
                              </p:par>
                            </p:childTnLst>
                          </p:cTn>
                        </p:par>
                        <p:par>
                          <p:cTn id="160" fill="hold">
                            <p:stCondLst>
                              <p:cond delay="1000"/>
                            </p:stCondLst>
                            <p:childTnLst>
                              <p:par>
                                <p:cTn id="161" presetID="22" presetClass="entr" presetSubtype="2" fill="hold" grpId="0" nodeType="afterEffect">
                                  <p:stCondLst>
                                    <p:cond delay="0"/>
                                  </p:stCondLst>
                                  <p:childTnLst>
                                    <p:set>
                                      <p:cBhvr>
                                        <p:cTn id="162" dur="1" fill="hold">
                                          <p:stCondLst>
                                            <p:cond delay="0"/>
                                          </p:stCondLst>
                                        </p:cTn>
                                        <p:tgtEl>
                                          <p:spTgt spid="54"/>
                                        </p:tgtEl>
                                        <p:attrNameLst>
                                          <p:attrName>style.visibility</p:attrName>
                                        </p:attrNameLst>
                                      </p:cBhvr>
                                      <p:to>
                                        <p:strVal val="visible"/>
                                      </p:to>
                                    </p:set>
                                    <p:animEffect transition="in" filter="wipe(right)">
                                      <p:cBhvr>
                                        <p:cTn id="163" dur="1000"/>
                                        <p:tgtEl>
                                          <p:spTgt spid="54"/>
                                        </p:tgtEl>
                                      </p:cBhvr>
                                    </p:animEffect>
                                  </p:childTnLst>
                                </p:cTn>
                              </p:par>
                            </p:childTnLst>
                          </p:cTn>
                        </p:par>
                        <p:par>
                          <p:cTn id="164" fill="hold">
                            <p:stCondLst>
                              <p:cond delay="2000"/>
                            </p:stCondLst>
                            <p:childTnLst>
                              <p:par>
                                <p:cTn id="165" presetID="22" presetClass="entr" presetSubtype="4" fill="hold" grpId="0" nodeType="afterEffect">
                                  <p:stCondLst>
                                    <p:cond delay="0"/>
                                  </p:stCondLst>
                                  <p:childTnLst>
                                    <p:set>
                                      <p:cBhvr>
                                        <p:cTn id="166" dur="1" fill="hold">
                                          <p:stCondLst>
                                            <p:cond delay="0"/>
                                          </p:stCondLst>
                                        </p:cTn>
                                        <p:tgtEl>
                                          <p:spTgt spid="53"/>
                                        </p:tgtEl>
                                        <p:attrNameLst>
                                          <p:attrName>style.visibility</p:attrName>
                                        </p:attrNameLst>
                                      </p:cBhvr>
                                      <p:to>
                                        <p:strVal val="visible"/>
                                      </p:to>
                                    </p:set>
                                    <p:animEffect transition="in" filter="wipe(down)">
                                      <p:cBhvr>
                                        <p:cTn id="167" dur="1000"/>
                                        <p:tgtEl>
                                          <p:spTgt spid="53"/>
                                        </p:tgtEl>
                                      </p:cBhvr>
                                    </p:animEffect>
                                  </p:childTnLst>
                                </p:cTn>
                              </p:par>
                            </p:childTnLst>
                          </p:cTn>
                        </p:par>
                        <p:par>
                          <p:cTn id="168" fill="hold">
                            <p:stCondLst>
                              <p:cond delay="3000"/>
                            </p:stCondLst>
                            <p:childTnLst>
                              <p:par>
                                <p:cTn id="169" presetID="22" presetClass="entr" presetSubtype="2" fill="hold" grpId="0" nodeType="afterEffect">
                                  <p:stCondLst>
                                    <p:cond delay="0"/>
                                  </p:stCondLst>
                                  <p:childTnLst>
                                    <p:set>
                                      <p:cBhvr>
                                        <p:cTn id="170" dur="1" fill="hold">
                                          <p:stCondLst>
                                            <p:cond delay="0"/>
                                          </p:stCondLst>
                                        </p:cTn>
                                        <p:tgtEl>
                                          <p:spTgt spid="52"/>
                                        </p:tgtEl>
                                        <p:attrNameLst>
                                          <p:attrName>style.visibility</p:attrName>
                                        </p:attrNameLst>
                                      </p:cBhvr>
                                      <p:to>
                                        <p:strVal val="visible"/>
                                      </p:to>
                                    </p:set>
                                    <p:animEffect transition="in" filter="wipe(right)">
                                      <p:cBhvr>
                                        <p:cTn id="171" dur="1000"/>
                                        <p:tgtEl>
                                          <p:spTgt spid="52"/>
                                        </p:tgtEl>
                                      </p:cBhvr>
                                    </p:animEffect>
                                  </p:childTnLst>
                                </p:cTn>
                              </p:par>
                            </p:childTnLst>
                          </p:cTn>
                        </p:par>
                        <p:par>
                          <p:cTn id="172" fill="hold">
                            <p:stCondLst>
                              <p:cond delay="4000"/>
                            </p:stCondLst>
                            <p:childTnLst>
                              <p:par>
                                <p:cTn id="173" presetID="22" presetClass="entr" presetSubtype="1" fill="hold" grpId="0" nodeType="afterEffect">
                                  <p:stCondLst>
                                    <p:cond delay="0"/>
                                  </p:stCondLst>
                                  <p:childTnLst>
                                    <p:set>
                                      <p:cBhvr>
                                        <p:cTn id="174" dur="1" fill="hold">
                                          <p:stCondLst>
                                            <p:cond delay="0"/>
                                          </p:stCondLst>
                                        </p:cTn>
                                        <p:tgtEl>
                                          <p:spTgt spid="51"/>
                                        </p:tgtEl>
                                        <p:attrNameLst>
                                          <p:attrName>style.visibility</p:attrName>
                                        </p:attrNameLst>
                                      </p:cBhvr>
                                      <p:to>
                                        <p:strVal val="visible"/>
                                      </p:to>
                                    </p:set>
                                    <p:animEffect transition="in" filter="wipe(up)">
                                      <p:cBhvr>
                                        <p:cTn id="175" dur="1000"/>
                                        <p:tgtEl>
                                          <p:spTgt spid="51"/>
                                        </p:tgtEl>
                                      </p:cBhvr>
                                    </p:animEffect>
                                  </p:childTnLst>
                                </p:cTn>
                              </p:par>
                            </p:childTnLst>
                          </p:cTn>
                        </p:par>
                        <p:par>
                          <p:cTn id="176" fill="hold">
                            <p:stCondLst>
                              <p:cond delay="5000"/>
                            </p:stCondLst>
                            <p:childTnLst>
                              <p:par>
                                <p:cTn id="177" presetID="22" presetClass="entr" presetSubtype="2" fill="hold" grpId="0" nodeType="afterEffect">
                                  <p:stCondLst>
                                    <p:cond delay="0"/>
                                  </p:stCondLst>
                                  <p:childTnLst>
                                    <p:set>
                                      <p:cBhvr>
                                        <p:cTn id="178" dur="1" fill="hold">
                                          <p:stCondLst>
                                            <p:cond delay="0"/>
                                          </p:stCondLst>
                                        </p:cTn>
                                        <p:tgtEl>
                                          <p:spTgt spid="50"/>
                                        </p:tgtEl>
                                        <p:attrNameLst>
                                          <p:attrName>style.visibility</p:attrName>
                                        </p:attrNameLst>
                                      </p:cBhvr>
                                      <p:to>
                                        <p:strVal val="visible"/>
                                      </p:to>
                                    </p:set>
                                    <p:animEffect transition="in" filter="wipe(right)">
                                      <p:cBhvr>
                                        <p:cTn id="179" dur="1000"/>
                                        <p:tgtEl>
                                          <p:spTgt spid="50"/>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2" fill="hold" grpId="0" nodeType="clickEffect">
                                  <p:stCondLst>
                                    <p:cond delay="0"/>
                                  </p:stCondLst>
                                  <p:childTnLst>
                                    <p:set>
                                      <p:cBhvr>
                                        <p:cTn id="183" dur="1" fill="hold">
                                          <p:stCondLst>
                                            <p:cond delay="0"/>
                                          </p:stCondLst>
                                        </p:cTn>
                                        <p:tgtEl>
                                          <p:spTgt spid="49"/>
                                        </p:tgtEl>
                                        <p:attrNameLst>
                                          <p:attrName>style.visibility</p:attrName>
                                        </p:attrNameLst>
                                      </p:cBhvr>
                                      <p:to>
                                        <p:strVal val="visible"/>
                                      </p:to>
                                    </p:set>
                                    <p:animEffect transition="in" filter="wipe(right)">
                                      <p:cBhvr>
                                        <p:cTn id="184" dur="1000"/>
                                        <p:tgtEl>
                                          <p:spTgt spid="49"/>
                                        </p:tgtEl>
                                      </p:cBhvr>
                                    </p:animEffect>
                                  </p:childTnLst>
                                </p:cTn>
                              </p:par>
                            </p:childTnLst>
                          </p:cTn>
                        </p:par>
                        <p:par>
                          <p:cTn id="185" fill="hold">
                            <p:stCondLst>
                              <p:cond delay="1000"/>
                            </p:stCondLst>
                            <p:childTnLst>
                              <p:par>
                                <p:cTn id="186" presetID="22" presetClass="entr" presetSubtype="1" fill="hold" grpId="0" nodeType="afterEffect">
                                  <p:stCondLst>
                                    <p:cond delay="0"/>
                                  </p:stCondLst>
                                  <p:childTnLst>
                                    <p:set>
                                      <p:cBhvr>
                                        <p:cTn id="187" dur="1" fill="hold">
                                          <p:stCondLst>
                                            <p:cond delay="0"/>
                                          </p:stCondLst>
                                        </p:cTn>
                                        <p:tgtEl>
                                          <p:spTgt spid="48"/>
                                        </p:tgtEl>
                                        <p:attrNameLst>
                                          <p:attrName>style.visibility</p:attrName>
                                        </p:attrNameLst>
                                      </p:cBhvr>
                                      <p:to>
                                        <p:strVal val="visible"/>
                                      </p:to>
                                    </p:set>
                                    <p:animEffect transition="in" filter="wipe(up)">
                                      <p:cBhvr>
                                        <p:cTn id="188" dur="1000"/>
                                        <p:tgtEl>
                                          <p:spTgt spid="48"/>
                                        </p:tgtEl>
                                      </p:cBhvr>
                                    </p:animEffect>
                                  </p:childTnLst>
                                </p:cTn>
                              </p:par>
                            </p:childTnLst>
                          </p:cTn>
                        </p:par>
                        <p:par>
                          <p:cTn id="189" fill="hold">
                            <p:stCondLst>
                              <p:cond delay="2000"/>
                            </p:stCondLst>
                            <p:childTnLst>
                              <p:par>
                                <p:cTn id="190" presetID="22" presetClass="entr" presetSubtype="2" fill="hold" grpId="0" nodeType="afterEffect">
                                  <p:stCondLst>
                                    <p:cond delay="0"/>
                                  </p:stCondLst>
                                  <p:childTnLst>
                                    <p:set>
                                      <p:cBhvr>
                                        <p:cTn id="191" dur="1" fill="hold">
                                          <p:stCondLst>
                                            <p:cond delay="0"/>
                                          </p:stCondLst>
                                        </p:cTn>
                                        <p:tgtEl>
                                          <p:spTgt spid="47"/>
                                        </p:tgtEl>
                                        <p:attrNameLst>
                                          <p:attrName>style.visibility</p:attrName>
                                        </p:attrNameLst>
                                      </p:cBhvr>
                                      <p:to>
                                        <p:strVal val="visible"/>
                                      </p:to>
                                    </p:set>
                                    <p:animEffect transition="in" filter="wipe(right)">
                                      <p:cBhvr>
                                        <p:cTn id="192" dur="1000"/>
                                        <p:tgtEl>
                                          <p:spTgt spid="47"/>
                                        </p:tgtEl>
                                      </p:cBhvr>
                                    </p:animEffect>
                                  </p:childTnLst>
                                </p:cTn>
                              </p:par>
                            </p:childTnLst>
                          </p:cTn>
                        </p:par>
                        <p:par>
                          <p:cTn id="193" fill="hold">
                            <p:stCondLst>
                              <p:cond delay="3000"/>
                            </p:stCondLst>
                            <p:childTnLst>
                              <p:par>
                                <p:cTn id="194" presetID="22" presetClass="entr" presetSubtype="4" fill="hold" grpId="0" nodeType="afterEffect">
                                  <p:stCondLst>
                                    <p:cond delay="0"/>
                                  </p:stCondLst>
                                  <p:childTnLst>
                                    <p:set>
                                      <p:cBhvr>
                                        <p:cTn id="195" dur="1" fill="hold">
                                          <p:stCondLst>
                                            <p:cond delay="0"/>
                                          </p:stCondLst>
                                        </p:cTn>
                                        <p:tgtEl>
                                          <p:spTgt spid="46"/>
                                        </p:tgtEl>
                                        <p:attrNameLst>
                                          <p:attrName>style.visibility</p:attrName>
                                        </p:attrNameLst>
                                      </p:cBhvr>
                                      <p:to>
                                        <p:strVal val="visible"/>
                                      </p:to>
                                    </p:set>
                                    <p:animEffect transition="in" filter="wipe(down)">
                                      <p:cBhvr>
                                        <p:cTn id="196" dur="1000"/>
                                        <p:tgtEl>
                                          <p:spTgt spid="46"/>
                                        </p:tgtEl>
                                      </p:cBhvr>
                                    </p:animEffect>
                                  </p:childTnLst>
                                </p:cTn>
                              </p:par>
                            </p:childTnLst>
                          </p:cTn>
                        </p:par>
                        <p:par>
                          <p:cTn id="197" fill="hold">
                            <p:stCondLst>
                              <p:cond delay="4000"/>
                            </p:stCondLst>
                            <p:childTnLst>
                              <p:par>
                                <p:cTn id="198" presetID="22" presetClass="entr" presetSubtype="2" fill="hold" grpId="0" nodeType="afterEffect">
                                  <p:stCondLst>
                                    <p:cond delay="0"/>
                                  </p:stCondLst>
                                  <p:childTnLst>
                                    <p:set>
                                      <p:cBhvr>
                                        <p:cTn id="199" dur="1" fill="hold">
                                          <p:stCondLst>
                                            <p:cond delay="0"/>
                                          </p:stCondLst>
                                        </p:cTn>
                                        <p:tgtEl>
                                          <p:spTgt spid="45"/>
                                        </p:tgtEl>
                                        <p:attrNameLst>
                                          <p:attrName>style.visibility</p:attrName>
                                        </p:attrNameLst>
                                      </p:cBhvr>
                                      <p:to>
                                        <p:strVal val="visible"/>
                                      </p:to>
                                    </p:set>
                                    <p:animEffect transition="in" filter="wipe(right)">
                                      <p:cBhvr>
                                        <p:cTn id="200" dur="1000"/>
                                        <p:tgtEl>
                                          <p:spTgt spid="45"/>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8" fill="hold" grpId="0" nodeType="clickEffect">
                                  <p:stCondLst>
                                    <p:cond delay="0"/>
                                  </p:stCondLst>
                                  <p:childTnLst>
                                    <p:set>
                                      <p:cBhvr>
                                        <p:cTn id="204" dur="1" fill="hold">
                                          <p:stCondLst>
                                            <p:cond delay="0"/>
                                          </p:stCondLst>
                                        </p:cTn>
                                        <p:tgtEl>
                                          <p:spTgt spid="55"/>
                                        </p:tgtEl>
                                        <p:attrNameLst>
                                          <p:attrName>style.visibility</p:attrName>
                                        </p:attrNameLst>
                                      </p:cBhvr>
                                      <p:to>
                                        <p:strVal val="visible"/>
                                      </p:to>
                                    </p:set>
                                    <p:animEffect transition="in" filter="wipe(left)">
                                      <p:cBhvr>
                                        <p:cTn id="205" dur="1000"/>
                                        <p:tgtEl>
                                          <p:spTgt spid="55"/>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1" fill="hold" grpId="0" nodeType="clickEffect">
                                  <p:stCondLst>
                                    <p:cond delay="0"/>
                                  </p:stCondLst>
                                  <p:childTnLst>
                                    <p:set>
                                      <p:cBhvr>
                                        <p:cTn id="209" dur="1" fill="hold">
                                          <p:stCondLst>
                                            <p:cond delay="0"/>
                                          </p:stCondLst>
                                        </p:cTn>
                                        <p:tgtEl>
                                          <p:spTgt spid="58"/>
                                        </p:tgtEl>
                                        <p:attrNameLst>
                                          <p:attrName>style.visibility</p:attrName>
                                        </p:attrNameLst>
                                      </p:cBhvr>
                                      <p:to>
                                        <p:strVal val="visible"/>
                                      </p:to>
                                    </p:set>
                                    <p:animEffect transition="in" filter="wipe(up)">
                                      <p:cBhvr>
                                        <p:cTn id="210" dur="1000"/>
                                        <p:tgtEl>
                                          <p:spTgt spid="58"/>
                                        </p:tgtEl>
                                      </p:cBhvr>
                                    </p:animEffect>
                                  </p:childTnLst>
                                </p:cTn>
                              </p:par>
                            </p:childTnLst>
                          </p:cTn>
                        </p:par>
                        <p:par>
                          <p:cTn id="211" fill="hold">
                            <p:stCondLst>
                              <p:cond delay="1000"/>
                            </p:stCondLst>
                            <p:childTnLst>
                              <p:par>
                                <p:cTn id="212" presetID="22" presetClass="entr" presetSubtype="1" fill="hold" grpId="0" nodeType="afterEffect">
                                  <p:stCondLst>
                                    <p:cond delay="0"/>
                                  </p:stCondLst>
                                  <p:childTnLst>
                                    <p:set>
                                      <p:cBhvr>
                                        <p:cTn id="213" dur="1" fill="hold">
                                          <p:stCondLst>
                                            <p:cond delay="0"/>
                                          </p:stCondLst>
                                        </p:cTn>
                                        <p:tgtEl>
                                          <p:spTgt spid="59"/>
                                        </p:tgtEl>
                                        <p:attrNameLst>
                                          <p:attrName>style.visibility</p:attrName>
                                        </p:attrNameLst>
                                      </p:cBhvr>
                                      <p:to>
                                        <p:strVal val="visible"/>
                                      </p:to>
                                    </p:set>
                                    <p:animEffect transition="in" filter="wipe(up)">
                                      <p:cBhvr>
                                        <p:cTn id="214" dur="1000"/>
                                        <p:tgtEl>
                                          <p:spTgt spid="59"/>
                                        </p:tgtEl>
                                      </p:cBhvr>
                                    </p:animEffect>
                                  </p:childTnLst>
                                </p:cTn>
                              </p:par>
                            </p:childTnLst>
                          </p:cTn>
                        </p:par>
                      </p:childTnLst>
                    </p:cTn>
                  </p:par>
                  <p:par>
                    <p:cTn id="215" fill="hold">
                      <p:stCondLst>
                        <p:cond delay="indefinite"/>
                      </p:stCondLst>
                      <p:childTnLst>
                        <p:par>
                          <p:cTn id="216" fill="hold">
                            <p:stCondLst>
                              <p:cond delay="0"/>
                            </p:stCondLst>
                            <p:childTnLst>
                              <p:par>
                                <p:cTn id="217" presetID="22" presetClass="entr" presetSubtype="8" fill="hold" grpId="0" nodeType="clickEffect">
                                  <p:stCondLst>
                                    <p:cond delay="0"/>
                                  </p:stCondLst>
                                  <p:childTnLst>
                                    <p:set>
                                      <p:cBhvr>
                                        <p:cTn id="218" dur="1" fill="hold">
                                          <p:stCondLst>
                                            <p:cond delay="0"/>
                                          </p:stCondLst>
                                        </p:cTn>
                                        <p:tgtEl>
                                          <p:spTgt spid="56"/>
                                        </p:tgtEl>
                                        <p:attrNameLst>
                                          <p:attrName>style.visibility</p:attrName>
                                        </p:attrNameLst>
                                      </p:cBhvr>
                                      <p:to>
                                        <p:strVal val="visible"/>
                                      </p:to>
                                    </p:set>
                                    <p:animEffect transition="in" filter="wipe(left)">
                                      <p:cBhvr>
                                        <p:cTn id="219" dur="1000"/>
                                        <p:tgtEl>
                                          <p:spTgt spid="56"/>
                                        </p:tgtEl>
                                      </p:cBhvr>
                                    </p:animEffect>
                                  </p:childTnLst>
                                </p:cTn>
                              </p:par>
                            </p:childTnLst>
                          </p:cTn>
                        </p:par>
                      </p:childTnLst>
                    </p:cTn>
                  </p:par>
                  <p:par>
                    <p:cTn id="220" fill="hold">
                      <p:stCondLst>
                        <p:cond delay="indefinite"/>
                      </p:stCondLst>
                      <p:childTnLst>
                        <p:par>
                          <p:cTn id="221" fill="hold">
                            <p:stCondLst>
                              <p:cond delay="0"/>
                            </p:stCondLst>
                            <p:childTnLst>
                              <p:par>
                                <p:cTn id="222" presetID="22" presetClass="entr" presetSubtype="4" fill="hold" grpId="0" nodeType="clickEffect">
                                  <p:stCondLst>
                                    <p:cond delay="0"/>
                                  </p:stCondLst>
                                  <p:childTnLst>
                                    <p:set>
                                      <p:cBhvr>
                                        <p:cTn id="223" dur="1" fill="hold">
                                          <p:stCondLst>
                                            <p:cond delay="0"/>
                                          </p:stCondLst>
                                        </p:cTn>
                                        <p:tgtEl>
                                          <p:spTgt spid="66"/>
                                        </p:tgtEl>
                                        <p:attrNameLst>
                                          <p:attrName>style.visibility</p:attrName>
                                        </p:attrNameLst>
                                      </p:cBhvr>
                                      <p:to>
                                        <p:strVal val="visible"/>
                                      </p:to>
                                    </p:set>
                                    <p:animEffect transition="in" filter="wipe(down)">
                                      <p:cBhvr>
                                        <p:cTn id="224" dur="1000"/>
                                        <p:tgtEl>
                                          <p:spTgt spid="66"/>
                                        </p:tgtEl>
                                      </p:cBhvr>
                                    </p:animEffect>
                                  </p:childTnLst>
                                </p:cTn>
                              </p:par>
                            </p:childTnLst>
                          </p:cTn>
                        </p:par>
                        <p:par>
                          <p:cTn id="225" fill="hold">
                            <p:stCondLst>
                              <p:cond delay="1000"/>
                            </p:stCondLst>
                            <p:childTnLst>
                              <p:par>
                                <p:cTn id="226" presetID="22" presetClass="entr" presetSubtype="4" fill="hold" grpId="0" nodeType="afterEffect">
                                  <p:stCondLst>
                                    <p:cond delay="0"/>
                                  </p:stCondLst>
                                  <p:childTnLst>
                                    <p:set>
                                      <p:cBhvr>
                                        <p:cTn id="227" dur="1" fill="hold">
                                          <p:stCondLst>
                                            <p:cond delay="0"/>
                                          </p:stCondLst>
                                        </p:cTn>
                                        <p:tgtEl>
                                          <p:spTgt spid="67"/>
                                        </p:tgtEl>
                                        <p:attrNameLst>
                                          <p:attrName>style.visibility</p:attrName>
                                        </p:attrNameLst>
                                      </p:cBhvr>
                                      <p:to>
                                        <p:strVal val="visible"/>
                                      </p:to>
                                    </p:set>
                                    <p:animEffect transition="in" filter="wipe(down)">
                                      <p:cBhvr>
                                        <p:cTn id="228" dur="1000"/>
                                        <p:tgtEl>
                                          <p:spTgt spid="67"/>
                                        </p:tgtEl>
                                      </p:cBhvr>
                                    </p:animEffect>
                                  </p:childTnLst>
                                </p:cTn>
                              </p:par>
                            </p:childTnLst>
                          </p:cTn>
                        </p:par>
                        <p:par>
                          <p:cTn id="229" fill="hold">
                            <p:stCondLst>
                              <p:cond delay="2000"/>
                            </p:stCondLst>
                            <p:childTnLst>
                              <p:par>
                                <p:cTn id="230" presetID="22" presetClass="entr" presetSubtype="4" fill="hold" grpId="0" nodeType="afterEffect">
                                  <p:stCondLst>
                                    <p:cond delay="0"/>
                                  </p:stCondLst>
                                  <p:childTnLst>
                                    <p:set>
                                      <p:cBhvr>
                                        <p:cTn id="231" dur="1" fill="hold">
                                          <p:stCondLst>
                                            <p:cond delay="0"/>
                                          </p:stCondLst>
                                        </p:cTn>
                                        <p:tgtEl>
                                          <p:spTgt spid="65"/>
                                        </p:tgtEl>
                                        <p:attrNameLst>
                                          <p:attrName>style.visibility</p:attrName>
                                        </p:attrNameLst>
                                      </p:cBhvr>
                                      <p:to>
                                        <p:strVal val="visible"/>
                                      </p:to>
                                    </p:set>
                                    <p:animEffect transition="in" filter="wipe(down)">
                                      <p:cBhvr>
                                        <p:cTn id="232" dur="1000"/>
                                        <p:tgtEl>
                                          <p:spTgt spid="65"/>
                                        </p:tgtEl>
                                      </p:cBhvr>
                                    </p:animEffect>
                                  </p:childTnLst>
                                </p:cTn>
                              </p:par>
                            </p:childTnLst>
                          </p:cTn>
                        </p:par>
                        <p:par>
                          <p:cTn id="233" fill="hold">
                            <p:stCondLst>
                              <p:cond delay="3000"/>
                            </p:stCondLst>
                            <p:childTnLst>
                              <p:par>
                                <p:cTn id="234" presetID="22" presetClass="entr" presetSubtype="4" fill="hold" grpId="0" nodeType="afterEffect">
                                  <p:stCondLst>
                                    <p:cond delay="0"/>
                                  </p:stCondLst>
                                  <p:childTnLst>
                                    <p:set>
                                      <p:cBhvr>
                                        <p:cTn id="235" dur="1" fill="hold">
                                          <p:stCondLst>
                                            <p:cond delay="0"/>
                                          </p:stCondLst>
                                        </p:cTn>
                                        <p:tgtEl>
                                          <p:spTgt spid="64"/>
                                        </p:tgtEl>
                                        <p:attrNameLst>
                                          <p:attrName>style.visibility</p:attrName>
                                        </p:attrNameLst>
                                      </p:cBhvr>
                                      <p:to>
                                        <p:strVal val="visible"/>
                                      </p:to>
                                    </p:set>
                                    <p:animEffect transition="in" filter="wipe(down)">
                                      <p:cBhvr>
                                        <p:cTn id="236" dur="1000"/>
                                        <p:tgtEl>
                                          <p:spTgt spid="64"/>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1" fill="hold" grpId="0" nodeType="clickEffect">
                                  <p:stCondLst>
                                    <p:cond delay="0"/>
                                  </p:stCondLst>
                                  <p:childTnLst>
                                    <p:set>
                                      <p:cBhvr>
                                        <p:cTn id="240" dur="1" fill="hold">
                                          <p:stCondLst>
                                            <p:cond delay="0"/>
                                          </p:stCondLst>
                                        </p:cTn>
                                        <p:tgtEl>
                                          <p:spTgt spid="68"/>
                                        </p:tgtEl>
                                        <p:attrNameLst>
                                          <p:attrName>style.visibility</p:attrName>
                                        </p:attrNameLst>
                                      </p:cBhvr>
                                      <p:to>
                                        <p:strVal val="visible"/>
                                      </p:to>
                                    </p:set>
                                    <p:animEffect transition="in" filter="wipe(up)">
                                      <p:cBhvr>
                                        <p:cTn id="241" dur="1000"/>
                                        <p:tgtEl>
                                          <p:spTgt spid="68"/>
                                        </p:tgtEl>
                                      </p:cBhvr>
                                    </p:animEffect>
                                  </p:childTnLst>
                                </p:cTn>
                              </p:par>
                            </p:childTnLst>
                          </p:cTn>
                        </p:par>
                        <p:par>
                          <p:cTn id="242" fill="hold">
                            <p:stCondLst>
                              <p:cond delay="1000"/>
                            </p:stCondLst>
                            <p:childTnLst>
                              <p:par>
                                <p:cTn id="243" presetID="22" presetClass="entr" presetSubtype="1" fill="hold" grpId="0" nodeType="afterEffect">
                                  <p:stCondLst>
                                    <p:cond delay="0"/>
                                  </p:stCondLst>
                                  <p:childTnLst>
                                    <p:set>
                                      <p:cBhvr>
                                        <p:cTn id="244" dur="1" fill="hold">
                                          <p:stCondLst>
                                            <p:cond delay="0"/>
                                          </p:stCondLst>
                                        </p:cTn>
                                        <p:tgtEl>
                                          <p:spTgt spid="69"/>
                                        </p:tgtEl>
                                        <p:attrNameLst>
                                          <p:attrName>style.visibility</p:attrName>
                                        </p:attrNameLst>
                                      </p:cBhvr>
                                      <p:to>
                                        <p:strVal val="visible"/>
                                      </p:to>
                                    </p:set>
                                    <p:animEffect transition="in" filter="wipe(up)">
                                      <p:cBhvr>
                                        <p:cTn id="245" dur="1000"/>
                                        <p:tgtEl>
                                          <p:spTgt spid="69"/>
                                        </p:tgtEl>
                                      </p:cBhvr>
                                    </p:animEffect>
                                  </p:childTnLst>
                                </p:cTn>
                              </p:par>
                            </p:childTnLst>
                          </p:cTn>
                        </p:par>
                        <p:par>
                          <p:cTn id="246" fill="hold">
                            <p:stCondLst>
                              <p:cond delay="2000"/>
                            </p:stCondLst>
                            <p:childTnLst>
                              <p:par>
                                <p:cTn id="247" presetID="22" presetClass="entr" presetSubtype="1" fill="hold" grpId="0" nodeType="afterEffect">
                                  <p:stCondLst>
                                    <p:cond delay="0"/>
                                  </p:stCondLst>
                                  <p:childTnLst>
                                    <p:set>
                                      <p:cBhvr>
                                        <p:cTn id="248" dur="1" fill="hold">
                                          <p:stCondLst>
                                            <p:cond delay="0"/>
                                          </p:stCondLst>
                                        </p:cTn>
                                        <p:tgtEl>
                                          <p:spTgt spid="71"/>
                                        </p:tgtEl>
                                        <p:attrNameLst>
                                          <p:attrName>style.visibility</p:attrName>
                                        </p:attrNameLst>
                                      </p:cBhvr>
                                      <p:to>
                                        <p:strVal val="visible"/>
                                      </p:to>
                                    </p:set>
                                    <p:animEffect transition="in" filter="wipe(up)">
                                      <p:cBhvr>
                                        <p:cTn id="249" dur="1000"/>
                                        <p:tgtEl>
                                          <p:spTgt spid="71"/>
                                        </p:tgtEl>
                                      </p:cBhvr>
                                    </p:animEffect>
                                  </p:childTnLst>
                                </p:cTn>
                              </p:par>
                            </p:childTnLst>
                          </p:cTn>
                        </p:par>
                        <p:par>
                          <p:cTn id="250" fill="hold">
                            <p:stCondLst>
                              <p:cond delay="3000"/>
                            </p:stCondLst>
                            <p:childTnLst>
                              <p:par>
                                <p:cTn id="251" presetID="22" presetClass="entr" presetSubtype="1" fill="hold" grpId="0" nodeType="afterEffect">
                                  <p:stCondLst>
                                    <p:cond delay="0"/>
                                  </p:stCondLst>
                                  <p:childTnLst>
                                    <p:set>
                                      <p:cBhvr>
                                        <p:cTn id="252" dur="1" fill="hold">
                                          <p:stCondLst>
                                            <p:cond delay="0"/>
                                          </p:stCondLst>
                                        </p:cTn>
                                        <p:tgtEl>
                                          <p:spTgt spid="70"/>
                                        </p:tgtEl>
                                        <p:attrNameLst>
                                          <p:attrName>style.visibility</p:attrName>
                                        </p:attrNameLst>
                                      </p:cBhvr>
                                      <p:to>
                                        <p:strVal val="visible"/>
                                      </p:to>
                                    </p:set>
                                    <p:animEffect transition="in" filter="wipe(up)">
                                      <p:cBhvr>
                                        <p:cTn id="253" dur="1000"/>
                                        <p:tgtEl>
                                          <p:spTgt spid="70"/>
                                        </p:tgtEl>
                                      </p:cBhvr>
                                    </p:animEffect>
                                  </p:childTnLst>
                                </p:cTn>
                              </p:par>
                            </p:childTnLst>
                          </p:cTn>
                        </p:par>
                      </p:childTnLst>
                    </p:cTn>
                  </p:par>
                  <p:par>
                    <p:cTn id="254" fill="hold">
                      <p:stCondLst>
                        <p:cond delay="indefinite"/>
                      </p:stCondLst>
                      <p:childTnLst>
                        <p:par>
                          <p:cTn id="255" fill="hold">
                            <p:stCondLst>
                              <p:cond delay="0"/>
                            </p:stCondLst>
                            <p:childTnLst>
                              <p:par>
                                <p:cTn id="256" presetID="22" presetClass="entr" presetSubtype="4" fill="hold" grpId="0" nodeType="clickEffect">
                                  <p:stCondLst>
                                    <p:cond delay="0"/>
                                  </p:stCondLst>
                                  <p:childTnLst>
                                    <p:set>
                                      <p:cBhvr>
                                        <p:cTn id="257" dur="1" fill="hold">
                                          <p:stCondLst>
                                            <p:cond delay="0"/>
                                          </p:stCondLst>
                                        </p:cTn>
                                        <p:tgtEl>
                                          <p:spTgt spid="25"/>
                                        </p:tgtEl>
                                        <p:attrNameLst>
                                          <p:attrName>style.visibility</p:attrName>
                                        </p:attrNameLst>
                                      </p:cBhvr>
                                      <p:to>
                                        <p:strVal val="visible"/>
                                      </p:to>
                                    </p:set>
                                    <p:animEffect transition="in" filter="wipe(down)">
                                      <p:cBhvr>
                                        <p:cTn id="258" dur="1000"/>
                                        <p:tgtEl>
                                          <p:spTgt spid="25"/>
                                        </p:tgtEl>
                                      </p:cBhvr>
                                    </p:animEffect>
                                  </p:childTnLst>
                                </p:cTn>
                              </p:par>
                            </p:childTnLst>
                          </p:cTn>
                        </p:par>
                      </p:childTnLst>
                    </p:cTn>
                  </p:par>
                  <p:par>
                    <p:cTn id="259" fill="hold">
                      <p:stCondLst>
                        <p:cond delay="indefinite"/>
                      </p:stCondLst>
                      <p:childTnLst>
                        <p:par>
                          <p:cTn id="260" fill="hold">
                            <p:stCondLst>
                              <p:cond delay="0"/>
                            </p:stCondLst>
                            <p:childTnLst>
                              <p:par>
                                <p:cTn id="261" presetID="22" presetClass="entr" presetSubtype="8" fill="hold" grpId="0" nodeType="clickEffect">
                                  <p:stCondLst>
                                    <p:cond delay="0"/>
                                  </p:stCondLst>
                                  <p:childTnLst>
                                    <p:set>
                                      <p:cBhvr>
                                        <p:cTn id="262" dur="1" fill="hold">
                                          <p:stCondLst>
                                            <p:cond delay="0"/>
                                          </p:stCondLst>
                                        </p:cTn>
                                        <p:tgtEl>
                                          <p:spTgt spid="57"/>
                                        </p:tgtEl>
                                        <p:attrNameLst>
                                          <p:attrName>style.visibility</p:attrName>
                                        </p:attrNameLst>
                                      </p:cBhvr>
                                      <p:to>
                                        <p:strVal val="visible"/>
                                      </p:to>
                                    </p:set>
                                    <p:animEffect transition="in" filter="wipe(left)">
                                      <p:cBhvr>
                                        <p:cTn id="263" dur="1000"/>
                                        <p:tgtEl>
                                          <p:spTgt spid="57"/>
                                        </p:tgtEl>
                                      </p:cBhvr>
                                    </p:animEffect>
                                  </p:childTnLst>
                                </p:cTn>
                              </p:par>
                            </p:childTnLst>
                          </p:cTn>
                        </p:par>
                      </p:childTnLst>
                    </p:cTn>
                  </p:par>
                  <p:par>
                    <p:cTn id="264" fill="hold">
                      <p:stCondLst>
                        <p:cond delay="indefinite"/>
                      </p:stCondLst>
                      <p:childTnLst>
                        <p:par>
                          <p:cTn id="265" fill="hold">
                            <p:stCondLst>
                              <p:cond delay="0"/>
                            </p:stCondLst>
                            <p:childTnLst>
                              <p:par>
                                <p:cTn id="266" presetID="22" presetClass="entr" presetSubtype="4" fill="hold" grpId="0" nodeType="clickEffect">
                                  <p:stCondLst>
                                    <p:cond delay="0"/>
                                  </p:stCondLst>
                                  <p:childTnLst>
                                    <p:set>
                                      <p:cBhvr>
                                        <p:cTn id="267" dur="1" fill="hold">
                                          <p:stCondLst>
                                            <p:cond delay="0"/>
                                          </p:stCondLst>
                                        </p:cTn>
                                        <p:tgtEl>
                                          <p:spTgt spid="62"/>
                                        </p:tgtEl>
                                        <p:attrNameLst>
                                          <p:attrName>style.visibility</p:attrName>
                                        </p:attrNameLst>
                                      </p:cBhvr>
                                      <p:to>
                                        <p:strVal val="visible"/>
                                      </p:to>
                                    </p:set>
                                    <p:animEffect transition="in" filter="wipe(down)">
                                      <p:cBhvr>
                                        <p:cTn id="268" dur="1000"/>
                                        <p:tgtEl>
                                          <p:spTgt spid="62"/>
                                        </p:tgtEl>
                                      </p:cBhvr>
                                    </p:animEffect>
                                  </p:childTnLst>
                                </p:cTn>
                              </p:par>
                            </p:childTnLst>
                          </p:cTn>
                        </p:par>
                        <p:par>
                          <p:cTn id="269" fill="hold">
                            <p:stCondLst>
                              <p:cond delay="1000"/>
                            </p:stCondLst>
                            <p:childTnLst>
                              <p:par>
                                <p:cTn id="270" presetID="22" presetClass="entr" presetSubtype="4" fill="hold" grpId="0" nodeType="afterEffect">
                                  <p:stCondLst>
                                    <p:cond delay="0"/>
                                  </p:stCondLst>
                                  <p:childTnLst>
                                    <p:set>
                                      <p:cBhvr>
                                        <p:cTn id="271" dur="1" fill="hold">
                                          <p:stCondLst>
                                            <p:cond delay="0"/>
                                          </p:stCondLst>
                                        </p:cTn>
                                        <p:tgtEl>
                                          <p:spTgt spid="63"/>
                                        </p:tgtEl>
                                        <p:attrNameLst>
                                          <p:attrName>style.visibility</p:attrName>
                                        </p:attrNameLst>
                                      </p:cBhvr>
                                      <p:to>
                                        <p:strVal val="visible"/>
                                      </p:to>
                                    </p:set>
                                    <p:animEffect transition="in" filter="wipe(down)">
                                      <p:cBhvr>
                                        <p:cTn id="272" dur="1000"/>
                                        <p:tgtEl>
                                          <p:spTgt spid="63"/>
                                        </p:tgtEl>
                                      </p:cBhvr>
                                    </p:animEffect>
                                  </p:childTnLst>
                                </p:cTn>
                              </p:par>
                            </p:childTnLst>
                          </p:cTn>
                        </p:par>
                        <p:par>
                          <p:cTn id="273" fill="hold">
                            <p:stCondLst>
                              <p:cond delay="2000"/>
                            </p:stCondLst>
                            <p:childTnLst>
                              <p:par>
                                <p:cTn id="274" presetID="22" presetClass="entr" presetSubtype="4" fill="hold" grpId="0" nodeType="afterEffect">
                                  <p:stCondLst>
                                    <p:cond delay="0"/>
                                  </p:stCondLst>
                                  <p:childTnLst>
                                    <p:set>
                                      <p:cBhvr>
                                        <p:cTn id="275" dur="1" fill="hold">
                                          <p:stCondLst>
                                            <p:cond delay="0"/>
                                          </p:stCondLst>
                                        </p:cTn>
                                        <p:tgtEl>
                                          <p:spTgt spid="61"/>
                                        </p:tgtEl>
                                        <p:attrNameLst>
                                          <p:attrName>style.visibility</p:attrName>
                                        </p:attrNameLst>
                                      </p:cBhvr>
                                      <p:to>
                                        <p:strVal val="visible"/>
                                      </p:to>
                                    </p:set>
                                    <p:animEffect transition="in" filter="wipe(down)">
                                      <p:cBhvr>
                                        <p:cTn id="276" dur="1000"/>
                                        <p:tgtEl>
                                          <p:spTgt spid="61"/>
                                        </p:tgtEl>
                                      </p:cBhvr>
                                    </p:animEffect>
                                  </p:childTnLst>
                                </p:cTn>
                              </p:par>
                            </p:childTnLst>
                          </p:cTn>
                        </p:par>
                        <p:par>
                          <p:cTn id="277" fill="hold">
                            <p:stCondLst>
                              <p:cond delay="3000"/>
                            </p:stCondLst>
                            <p:childTnLst>
                              <p:par>
                                <p:cTn id="278" presetID="22" presetClass="entr" presetSubtype="4" fill="hold" grpId="0" nodeType="afterEffect">
                                  <p:stCondLst>
                                    <p:cond delay="0"/>
                                  </p:stCondLst>
                                  <p:childTnLst>
                                    <p:set>
                                      <p:cBhvr>
                                        <p:cTn id="279" dur="1" fill="hold">
                                          <p:stCondLst>
                                            <p:cond delay="0"/>
                                          </p:stCondLst>
                                        </p:cTn>
                                        <p:tgtEl>
                                          <p:spTgt spid="60"/>
                                        </p:tgtEl>
                                        <p:attrNameLst>
                                          <p:attrName>style.visibility</p:attrName>
                                        </p:attrNameLst>
                                      </p:cBhvr>
                                      <p:to>
                                        <p:strVal val="visible"/>
                                      </p:to>
                                    </p:set>
                                    <p:animEffect transition="in" filter="wipe(down)">
                                      <p:cBhvr>
                                        <p:cTn id="280" dur="1000"/>
                                        <p:tgtEl>
                                          <p:spTgt spid="60"/>
                                        </p:tgtEl>
                                      </p:cBhvr>
                                    </p:animEffect>
                                  </p:childTnLst>
                                </p:cTn>
                              </p:par>
                            </p:childTnLst>
                          </p:cTn>
                        </p:par>
                      </p:childTnLst>
                    </p:cTn>
                  </p:par>
                  <p:par>
                    <p:cTn id="281" fill="hold">
                      <p:stCondLst>
                        <p:cond delay="indefinite"/>
                      </p:stCondLst>
                      <p:childTnLst>
                        <p:par>
                          <p:cTn id="282" fill="hold">
                            <p:stCondLst>
                              <p:cond delay="0"/>
                            </p:stCondLst>
                            <p:childTnLst>
                              <p:par>
                                <p:cTn id="283" presetID="22" presetClass="entr" presetSubtype="1" fill="hold" grpId="0" nodeType="clickEffect">
                                  <p:stCondLst>
                                    <p:cond delay="0"/>
                                  </p:stCondLst>
                                  <p:childTnLst>
                                    <p:set>
                                      <p:cBhvr>
                                        <p:cTn id="284" dur="1" fill="hold">
                                          <p:stCondLst>
                                            <p:cond delay="0"/>
                                          </p:stCondLst>
                                        </p:cTn>
                                        <p:tgtEl>
                                          <p:spTgt spid="72"/>
                                        </p:tgtEl>
                                        <p:attrNameLst>
                                          <p:attrName>style.visibility</p:attrName>
                                        </p:attrNameLst>
                                      </p:cBhvr>
                                      <p:to>
                                        <p:strVal val="visible"/>
                                      </p:to>
                                    </p:set>
                                    <p:animEffect transition="in" filter="wipe(up)">
                                      <p:cBhvr>
                                        <p:cTn id="285" dur="1000"/>
                                        <p:tgtEl>
                                          <p:spTgt spid="72"/>
                                        </p:tgtEl>
                                      </p:cBhvr>
                                    </p:animEffect>
                                  </p:childTnLst>
                                </p:cTn>
                              </p:par>
                            </p:childTnLst>
                          </p:cTn>
                        </p:par>
                        <p:par>
                          <p:cTn id="286" fill="hold">
                            <p:stCondLst>
                              <p:cond delay="1000"/>
                            </p:stCondLst>
                            <p:childTnLst>
                              <p:par>
                                <p:cTn id="287" presetID="22" presetClass="entr" presetSubtype="1" fill="hold" grpId="0" nodeType="afterEffect">
                                  <p:stCondLst>
                                    <p:cond delay="0"/>
                                  </p:stCondLst>
                                  <p:childTnLst>
                                    <p:set>
                                      <p:cBhvr>
                                        <p:cTn id="288" dur="1" fill="hold">
                                          <p:stCondLst>
                                            <p:cond delay="0"/>
                                          </p:stCondLst>
                                        </p:cTn>
                                        <p:tgtEl>
                                          <p:spTgt spid="73"/>
                                        </p:tgtEl>
                                        <p:attrNameLst>
                                          <p:attrName>style.visibility</p:attrName>
                                        </p:attrNameLst>
                                      </p:cBhvr>
                                      <p:to>
                                        <p:strVal val="visible"/>
                                      </p:to>
                                    </p:set>
                                    <p:animEffect transition="in" filter="wipe(up)">
                                      <p:cBhvr>
                                        <p:cTn id="289" dur="1000"/>
                                        <p:tgtEl>
                                          <p:spTgt spid="73"/>
                                        </p:tgtEl>
                                      </p:cBhvr>
                                    </p:animEffect>
                                  </p:childTnLst>
                                </p:cTn>
                              </p:par>
                            </p:childTnLst>
                          </p:cTn>
                        </p:par>
                        <p:par>
                          <p:cTn id="290" fill="hold">
                            <p:stCondLst>
                              <p:cond delay="2000"/>
                            </p:stCondLst>
                            <p:childTnLst>
                              <p:par>
                                <p:cTn id="291" presetID="22" presetClass="entr" presetSubtype="1" fill="hold" grpId="0" nodeType="afterEffect">
                                  <p:stCondLst>
                                    <p:cond delay="0"/>
                                  </p:stCondLst>
                                  <p:childTnLst>
                                    <p:set>
                                      <p:cBhvr>
                                        <p:cTn id="292" dur="1" fill="hold">
                                          <p:stCondLst>
                                            <p:cond delay="0"/>
                                          </p:stCondLst>
                                        </p:cTn>
                                        <p:tgtEl>
                                          <p:spTgt spid="75"/>
                                        </p:tgtEl>
                                        <p:attrNameLst>
                                          <p:attrName>style.visibility</p:attrName>
                                        </p:attrNameLst>
                                      </p:cBhvr>
                                      <p:to>
                                        <p:strVal val="visible"/>
                                      </p:to>
                                    </p:set>
                                    <p:animEffect transition="in" filter="wipe(up)">
                                      <p:cBhvr>
                                        <p:cTn id="293" dur="1000"/>
                                        <p:tgtEl>
                                          <p:spTgt spid="75"/>
                                        </p:tgtEl>
                                      </p:cBhvr>
                                    </p:animEffect>
                                  </p:childTnLst>
                                </p:cTn>
                              </p:par>
                            </p:childTnLst>
                          </p:cTn>
                        </p:par>
                        <p:par>
                          <p:cTn id="294" fill="hold">
                            <p:stCondLst>
                              <p:cond delay="3000"/>
                            </p:stCondLst>
                            <p:childTnLst>
                              <p:par>
                                <p:cTn id="295" presetID="22" presetClass="entr" presetSubtype="1" fill="hold" grpId="0" nodeType="afterEffect">
                                  <p:stCondLst>
                                    <p:cond delay="0"/>
                                  </p:stCondLst>
                                  <p:childTnLst>
                                    <p:set>
                                      <p:cBhvr>
                                        <p:cTn id="296" dur="1" fill="hold">
                                          <p:stCondLst>
                                            <p:cond delay="0"/>
                                          </p:stCondLst>
                                        </p:cTn>
                                        <p:tgtEl>
                                          <p:spTgt spid="74"/>
                                        </p:tgtEl>
                                        <p:attrNameLst>
                                          <p:attrName>style.visibility</p:attrName>
                                        </p:attrNameLst>
                                      </p:cBhvr>
                                      <p:to>
                                        <p:strVal val="visible"/>
                                      </p:to>
                                    </p:set>
                                    <p:animEffect transition="in" filter="wipe(up)">
                                      <p:cBhvr>
                                        <p:cTn id="297" dur="1000"/>
                                        <p:tgtEl>
                                          <p:spTgt spid="74"/>
                                        </p:tgtEl>
                                      </p:cBhvr>
                                    </p:animEffect>
                                  </p:childTnLst>
                                </p:cTn>
                              </p:par>
                            </p:childTnLst>
                          </p:cTn>
                        </p:par>
                      </p:childTnLst>
                    </p:cTn>
                  </p:par>
                  <p:par>
                    <p:cTn id="298" fill="hold">
                      <p:stCondLst>
                        <p:cond delay="indefinite"/>
                      </p:stCondLst>
                      <p:childTnLst>
                        <p:par>
                          <p:cTn id="299" fill="hold">
                            <p:stCondLst>
                              <p:cond delay="0"/>
                            </p:stCondLst>
                            <p:childTnLst>
                              <p:par>
                                <p:cTn id="300" presetID="22" presetClass="entr" presetSubtype="2" fill="hold" grpId="0" nodeType="clickEffect">
                                  <p:stCondLst>
                                    <p:cond delay="0"/>
                                  </p:stCondLst>
                                  <p:childTnLst>
                                    <p:set>
                                      <p:cBhvr>
                                        <p:cTn id="301" dur="1" fill="hold">
                                          <p:stCondLst>
                                            <p:cond delay="0"/>
                                          </p:stCondLst>
                                        </p:cTn>
                                        <p:tgtEl>
                                          <p:spTgt spid="78"/>
                                        </p:tgtEl>
                                        <p:attrNameLst>
                                          <p:attrName>style.visibility</p:attrName>
                                        </p:attrNameLst>
                                      </p:cBhvr>
                                      <p:to>
                                        <p:strVal val="visible"/>
                                      </p:to>
                                    </p:set>
                                    <p:animEffect transition="in" filter="wipe(right)">
                                      <p:cBhvr>
                                        <p:cTn id="302" dur="1000"/>
                                        <p:tgtEl>
                                          <p:spTgt spid="78"/>
                                        </p:tgtEl>
                                      </p:cBhvr>
                                    </p:animEffect>
                                  </p:childTnLst>
                                </p:cTn>
                              </p:par>
                            </p:childTnLst>
                          </p:cTn>
                        </p:par>
                      </p:childTnLst>
                    </p:cTn>
                  </p:par>
                  <p:par>
                    <p:cTn id="303" fill="hold">
                      <p:stCondLst>
                        <p:cond delay="indefinite"/>
                      </p:stCondLst>
                      <p:childTnLst>
                        <p:par>
                          <p:cTn id="304" fill="hold">
                            <p:stCondLst>
                              <p:cond delay="0"/>
                            </p:stCondLst>
                            <p:childTnLst>
                              <p:par>
                                <p:cTn id="305" presetID="22" presetClass="entr" presetSubtype="2" fill="hold" grpId="0" nodeType="clickEffect">
                                  <p:stCondLst>
                                    <p:cond delay="0"/>
                                  </p:stCondLst>
                                  <p:childTnLst>
                                    <p:set>
                                      <p:cBhvr>
                                        <p:cTn id="306" dur="1" fill="hold">
                                          <p:stCondLst>
                                            <p:cond delay="0"/>
                                          </p:stCondLst>
                                        </p:cTn>
                                        <p:tgtEl>
                                          <p:spTgt spid="77"/>
                                        </p:tgtEl>
                                        <p:attrNameLst>
                                          <p:attrName>style.visibility</p:attrName>
                                        </p:attrNameLst>
                                      </p:cBhvr>
                                      <p:to>
                                        <p:strVal val="visible"/>
                                      </p:to>
                                    </p:set>
                                    <p:animEffect transition="in" filter="wipe(right)">
                                      <p:cBhvr>
                                        <p:cTn id="307" dur="1000"/>
                                        <p:tgtEl>
                                          <p:spTgt spid="77"/>
                                        </p:tgtEl>
                                      </p:cBhvr>
                                    </p:animEffect>
                                  </p:childTnLst>
                                </p:cTn>
                              </p:par>
                            </p:childTnLst>
                          </p:cTn>
                        </p:par>
                      </p:childTnLst>
                    </p:cTn>
                  </p:par>
                  <p:par>
                    <p:cTn id="308" fill="hold">
                      <p:stCondLst>
                        <p:cond delay="indefinite"/>
                      </p:stCondLst>
                      <p:childTnLst>
                        <p:par>
                          <p:cTn id="309" fill="hold">
                            <p:stCondLst>
                              <p:cond delay="0"/>
                            </p:stCondLst>
                            <p:childTnLst>
                              <p:par>
                                <p:cTn id="310" presetID="22" presetClass="entr" presetSubtype="2" fill="hold" grpId="0" nodeType="clickEffect">
                                  <p:stCondLst>
                                    <p:cond delay="0"/>
                                  </p:stCondLst>
                                  <p:childTnLst>
                                    <p:set>
                                      <p:cBhvr>
                                        <p:cTn id="311" dur="1" fill="hold">
                                          <p:stCondLst>
                                            <p:cond delay="0"/>
                                          </p:stCondLst>
                                        </p:cTn>
                                        <p:tgtEl>
                                          <p:spTgt spid="76"/>
                                        </p:tgtEl>
                                        <p:attrNameLst>
                                          <p:attrName>style.visibility</p:attrName>
                                        </p:attrNameLst>
                                      </p:cBhvr>
                                      <p:to>
                                        <p:strVal val="visible"/>
                                      </p:to>
                                    </p:set>
                                    <p:animEffect transition="in" filter="wipe(right)">
                                      <p:cBhvr>
                                        <p:cTn id="312" dur="1000"/>
                                        <p:tgtEl>
                                          <p:spTgt spid="76"/>
                                        </p:tgtEl>
                                      </p:cBhvr>
                                    </p:animEffect>
                                  </p:childTnLst>
                                </p:cTn>
                              </p:par>
                            </p:childTnLst>
                          </p:cTn>
                        </p:par>
                      </p:childTnLst>
                    </p:cTn>
                  </p:par>
                  <p:par>
                    <p:cTn id="313" fill="hold">
                      <p:stCondLst>
                        <p:cond delay="indefinite"/>
                      </p:stCondLst>
                      <p:childTnLst>
                        <p:par>
                          <p:cTn id="314" fill="hold">
                            <p:stCondLst>
                              <p:cond delay="0"/>
                            </p:stCondLst>
                            <p:childTnLst>
                              <p:par>
                                <p:cTn id="315" presetID="22" presetClass="entr" presetSubtype="8" fill="hold" grpId="0" nodeType="clickEffect">
                                  <p:stCondLst>
                                    <p:cond delay="0"/>
                                  </p:stCondLst>
                                  <p:childTnLst>
                                    <p:set>
                                      <p:cBhvr>
                                        <p:cTn id="316" dur="1" fill="hold">
                                          <p:stCondLst>
                                            <p:cond delay="0"/>
                                          </p:stCondLst>
                                        </p:cTn>
                                        <p:tgtEl>
                                          <p:spTgt spid="79"/>
                                        </p:tgtEl>
                                        <p:attrNameLst>
                                          <p:attrName>style.visibility</p:attrName>
                                        </p:attrNameLst>
                                      </p:cBhvr>
                                      <p:to>
                                        <p:strVal val="visible"/>
                                      </p:to>
                                    </p:set>
                                    <p:animEffect transition="in" filter="wipe(left)">
                                      <p:cBhvr>
                                        <p:cTn id="317" dur="1000"/>
                                        <p:tgtEl>
                                          <p:spTgt spid="79"/>
                                        </p:tgtEl>
                                      </p:cBhvr>
                                    </p:animEffect>
                                  </p:childTnLst>
                                </p:cTn>
                              </p:par>
                            </p:childTnLst>
                          </p:cTn>
                        </p:par>
                      </p:childTnLst>
                    </p:cTn>
                  </p:par>
                  <p:par>
                    <p:cTn id="318" fill="hold">
                      <p:stCondLst>
                        <p:cond delay="indefinite"/>
                      </p:stCondLst>
                      <p:childTnLst>
                        <p:par>
                          <p:cTn id="319" fill="hold">
                            <p:stCondLst>
                              <p:cond delay="0"/>
                            </p:stCondLst>
                            <p:childTnLst>
                              <p:par>
                                <p:cTn id="320" presetID="22" presetClass="entr" presetSubtype="8" fill="hold" grpId="0" nodeType="clickEffect">
                                  <p:stCondLst>
                                    <p:cond delay="0"/>
                                  </p:stCondLst>
                                  <p:childTnLst>
                                    <p:set>
                                      <p:cBhvr>
                                        <p:cTn id="321" dur="1" fill="hold">
                                          <p:stCondLst>
                                            <p:cond delay="0"/>
                                          </p:stCondLst>
                                        </p:cTn>
                                        <p:tgtEl>
                                          <p:spTgt spid="80"/>
                                        </p:tgtEl>
                                        <p:attrNameLst>
                                          <p:attrName>style.visibility</p:attrName>
                                        </p:attrNameLst>
                                      </p:cBhvr>
                                      <p:to>
                                        <p:strVal val="visible"/>
                                      </p:to>
                                    </p:set>
                                    <p:animEffect transition="in" filter="wipe(left)">
                                      <p:cBhvr>
                                        <p:cTn id="322" dur="1000"/>
                                        <p:tgtEl>
                                          <p:spTgt spid="80"/>
                                        </p:tgtEl>
                                      </p:cBhvr>
                                    </p:animEffect>
                                  </p:childTnLst>
                                </p:cTn>
                              </p:par>
                            </p:childTnLst>
                          </p:cTn>
                        </p:par>
                      </p:childTnLst>
                    </p:cTn>
                  </p:par>
                  <p:par>
                    <p:cTn id="323" fill="hold">
                      <p:stCondLst>
                        <p:cond delay="indefinite"/>
                      </p:stCondLst>
                      <p:childTnLst>
                        <p:par>
                          <p:cTn id="324" fill="hold">
                            <p:stCondLst>
                              <p:cond delay="0"/>
                            </p:stCondLst>
                            <p:childTnLst>
                              <p:par>
                                <p:cTn id="325" presetID="22" presetClass="entr" presetSubtype="2" fill="hold" grpId="0" nodeType="clickEffect">
                                  <p:stCondLst>
                                    <p:cond delay="0"/>
                                  </p:stCondLst>
                                  <p:childTnLst>
                                    <p:set>
                                      <p:cBhvr>
                                        <p:cTn id="326" dur="1" fill="hold">
                                          <p:stCondLst>
                                            <p:cond delay="0"/>
                                          </p:stCondLst>
                                        </p:cTn>
                                        <p:tgtEl>
                                          <p:spTgt spid="83"/>
                                        </p:tgtEl>
                                        <p:attrNameLst>
                                          <p:attrName>style.visibility</p:attrName>
                                        </p:attrNameLst>
                                      </p:cBhvr>
                                      <p:to>
                                        <p:strVal val="visible"/>
                                      </p:to>
                                    </p:set>
                                    <p:animEffect transition="in" filter="wipe(right)">
                                      <p:cBhvr>
                                        <p:cTn id="327" dur="1000"/>
                                        <p:tgtEl>
                                          <p:spTgt spid="83"/>
                                        </p:tgtEl>
                                      </p:cBhvr>
                                    </p:animEffect>
                                  </p:childTnLst>
                                </p:cTn>
                              </p:par>
                            </p:childTnLst>
                          </p:cTn>
                        </p:par>
                      </p:childTnLst>
                    </p:cTn>
                  </p:par>
                  <p:par>
                    <p:cTn id="328" fill="hold">
                      <p:stCondLst>
                        <p:cond delay="indefinite"/>
                      </p:stCondLst>
                      <p:childTnLst>
                        <p:par>
                          <p:cTn id="329" fill="hold">
                            <p:stCondLst>
                              <p:cond delay="0"/>
                            </p:stCondLst>
                            <p:childTnLst>
                              <p:par>
                                <p:cTn id="330" presetID="22" presetClass="entr" presetSubtype="2" fill="hold" grpId="0" nodeType="clickEffect">
                                  <p:stCondLst>
                                    <p:cond delay="0"/>
                                  </p:stCondLst>
                                  <p:childTnLst>
                                    <p:set>
                                      <p:cBhvr>
                                        <p:cTn id="331" dur="1" fill="hold">
                                          <p:stCondLst>
                                            <p:cond delay="0"/>
                                          </p:stCondLst>
                                        </p:cTn>
                                        <p:tgtEl>
                                          <p:spTgt spid="82"/>
                                        </p:tgtEl>
                                        <p:attrNameLst>
                                          <p:attrName>style.visibility</p:attrName>
                                        </p:attrNameLst>
                                      </p:cBhvr>
                                      <p:to>
                                        <p:strVal val="visible"/>
                                      </p:to>
                                    </p:set>
                                    <p:animEffect transition="in" filter="wipe(right)">
                                      <p:cBhvr>
                                        <p:cTn id="332" dur="1000"/>
                                        <p:tgtEl>
                                          <p:spTgt spid="82"/>
                                        </p:tgtEl>
                                      </p:cBhvr>
                                    </p:animEffect>
                                  </p:childTnLst>
                                </p:cTn>
                              </p:par>
                            </p:childTnLst>
                          </p:cTn>
                        </p:par>
                      </p:childTnLst>
                    </p:cTn>
                  </p:par>
                  <p:par>
                    <p:cTn id="333" fill="hold">
                      <p:stCondLst>
                        <p:cond delay="indefinite"/>
                      </p:stCondLst>
                      <p:childTnLst>
                        <p:par>
                          <p:cTn id="334" fill="hold">
                            <p:stCondLst>
                              <p:cond delay="0"/>
                            </p:stCondLst>
                            <p:childTnLst>
                              <p:par>
                                <p:cTn id="335" presetID="22" presetClass="entr" presetSubtype="2" fill="hold" grpId="0" nodeType="clickEffect">
                                  <p:stCondLst>
                                    <p:cond delay="0"/>
                                  </p:stCondLst>
                                  <p:childTnLst>
                                    <p:set>
                                      <p:cBhvr>
                                        <p:cTn id="336" dur="1" fill="hold">
                                          <p:stCondLst>
                                            <p:cond delay="0"/>
                                          </p:stCondLst>
                                        </p:cTn>
                                        <p:tgtEl>
                                          <p:spTgt spid="81"/>
                                        </p:tgtEl>
                                        <p:attrNameLst>
                                          <p:attrName>style.visibility</p:attrName>
                                        </p:attrNameLst>
                                      </p:cBhvr>
                                      <p:to>
                                        <p:strVal val="visible"/>
                                      </p:to>
                                    </p:set>
                                    <p:animEffect transition="in" filter="wipe(right)">
                                      <p:cBhvr>
                                        <p:cTn id="337" dur="1000"/>
                                        <p:tgtEl>
                                          <p:spTgt spid="81"/>
                                        </p:tgtEl>
                                      </p:cBhvr>
                                    </p:animEffect>
                                  </p:childTnLst>
                                </p:cTn>
                              </p:par>
                            </p:childTnLst>
                          </p:cTn>
                        </p:par>
                      </p:childTnLst>
                    </p:cTn>
                  </p:par>
                  <p:par>
                    <p:cTn id="338" fill="hold">
                      <p:stCondLst>
                        <p:cond delay="indefinite"/>
                      </p:stCondLst>
                      <p:childTnLst>
                        <p:par>
                          <p:cTn id="339" fill="hold">
                            <p:stCondLst>
                              <p:cond delay="0"/>
                            </p:stCondLst>
                            <p:childTnLst>
                              <p:par>
                                <p:cTn id="340" presetID="22" presetClass="entr" presetSubtype="8" fill="hold" grpId="0" nodeType="clickEffect">
                                  <p:stCondLst>
                                    <p:cond delay="0"/>
                                  </p:stCondLst>
                                  <p:childTnLst>
                                    <p:set>
                                      <p:cBhvr>
                                        <p:cTn id="341" dur="1" fill="hold">
                                          <p:stCondLst>
                                            <p:cond delay="0"/>
                                          </p:stCondLst>
                                        </p:cTn>
                                        <p:tgtEl>
                                          <p:spTgt spid="84"/>
                                        </p:tgtEl>
                                        <p:attrNameLst>
                                          <p:attrName>style.visibility</p:attrName>
                                        </p:attrNameLst>
                                      </p:cBhvr>
                                      <p:to>
                                        <p:strVal val="visible"/>
                                      </p:to>
                                    </p:set>
                                    <p:animEffect transition="in" filter="wipe(left)">
                                      <p:cBhvr>
                                        <p:cTn id="342" dur="1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6" name="Line 5"/>
          <p:cNvSpPr>
            <a:spLocks noChangeShapeType="1"/>
          </p:cNvSpPr>
          <p:nvPr/>
        </p:nvSpPr>
        <p:spPr bwMode="auto">
          <a:xfrm flipV="1">
            <a:off x="3351213" y="2068513"/>
            <a:ext cx="147638" cy="146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Line 6"/>
          <p:cNvSpPr>
            <a:spLocks noChangeShapeType="1"/>
          </p:cNvSpPr>
          <p:nvPr/>
        </p:nvSpPr>
        <p:spPr bwMode="auto">
          <a:xfrm flipV="1">
            <a:off x="3351213" y="2068513"/>
            <a:ext cx="341313" cy="3397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7"/>
          <p:cNvSpPr>
            <a:spLocks noChangeShapeType="1"/>
          </p:cNvSpPr>
          <p:nvPr/>
        </p:nvSpPr>
        <p:spPr bwMode="auto">
          <a:xfrm flipV="1">
            <a:off x="3519488" y="2068513"/>
            <a:ext cx="366713" cy="366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8"/>
          <p:cNvSpPr>
            <a:spLocks noChangeShapeType="1"/>
          </p:cNvSpPr>
          <p:nvPr/>
        </p:nvSpPr>
        <p:spPr bwMode="auto">
          <a:xfrm flipV="1">
            <a:off x="3713163" y="2068513"/>
            <a:ext cx="366713" cy="366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9"/>
          <p:cNvSpPr>
            <a:spLocks noChangeShapeType="1"/>
          </p:cNvSpPr>
          <p:nvPr/>
        </p:nvSpPr>
        <p:spPr bwMode="auto">
          <a:xfrm flipV="1">
            <a:off x="3716338" y="2068513"/>
            <a:ext cx="557213" cy="555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10"/>
          <p:cNvSpPr>
            <a:spLocks noChangeShapeType="1"/>
          </p:cNvSpPr>
          <p:nvPr/>
        </p:nvSpPr>
        <p:spPr bwMode="auto">
          <a:xfrm flipV="1">
            <a:off x="5180013" y="1116013"/>
            <a:ext cx="44450" cy="44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1"/>
          <p:cNvSpPr>
            <a:spLocks noChangeShapeType="1"/>
          </p:cNvSpPr>
          <p:nvPr/>
        </p:nvSpPr>
        <p:spPr bwMode="auto">
          <a:xfrm flipV="1">
            <a:off x="3716338" y="2452688"/>
            <a:ext cx="366713" cy="366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2"/>
          <p:cNvSpPr>
            <a:spLocks noChangeShapeType="1"/>
          </p:cNvSpPr>
          <p:nvPr/>
        </p:nvSpPr>
        <p:spPr bwMode="auto">
          <a:xfrm flipV="1">
            <a:off x="5180013" y="1116013"/>
            <a:ext cx="238125" cy="238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3"/>
          <p:cNvSpPr>
            <a:spLocks noChangeShapeType="1"/>
          </p:cNvSpPr>
          <p:nvPr/>
        </p:nvSpPr>
        <p:spPr bwMode="auto">
          <a:xfrm flipV="1">
            <a:off x="4102100" y="2068513"/>
            <a:ext cx="365125" cy="366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4"/>
          <p:cNvSpPr>
            <a:spLocks noChangeShapeType="1"/>
          </p:cNvSpPr>
          <p:nvPr/>
        </p:nvSpPr>
        <p:spPr bwMode="auto">
          <a:xfrm flipV="1">
            <a:off x="3716338" y="2647950"/>
            <a:ext cx="366713" cy="365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5"/>
          <p:cNvSpPr>
            <a:spLocks noChangeShapeType="1"/>
          </p:cNvSpPr>
          <p:nvPr/>
        </p:nvSpPr>
        <p:spPr bwMode="auto">
          <a:xfrm flipV="1">
            <a:off x="5180013" y="1182688"/>
            <a:ext cx="366713" cy="366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6"/>
          <p:cNvSpPr>
            <a:spLocks noChangeShapeType="1"/>
          </p:cNvSpPr>
          <p:nvPr/>
        </p:nvSpPr>
        <p:spPr bwMode="auto">
          <a:xfrm flipV="1">
            <a:off x="4295775" y="2068513"/>
            <a:ext cx="366713" cy="366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7"/>
          <p:cNvSpPr>
            <a:spLocks noChangeShapeType="1"/>
          </p:cNvSpPr>
          <p:nvPr/>
        </p:nvSpPr>
        <p:spPr bwMode="auto">
          <a:xfrm flipV="1">
            <a:off x="3716338" y="2841625"/>
            <a:ext cx="366713" cy="366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8"/>
          <p:cNvSpPr>
            <a:spLocks noChangeShapeType="1"/>
          </p:cNvSpPr>
          <p:nvPr/>
        </p:nvSpPr>
        <p:spPr bwMode="auto">
          <a:xfrm flipV="1">
            <a:off x="5180013" y="1376363"/>
            <a:ext cx="366713" cy="365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9"/>
          <p:cNvSpPr>
            <a:spLocks noChangeShapeType="1"/>
          </p:cNvSpPr>
          <p:nvPr/>
        </p:nvSpPr>
        <p:spPr bwMode="auto">
          <a:xfrm flipV="1">
            <a:off x="4489450" y="2068513"/>
            <a:ext cx="366713" cy="366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20"/>
          <p:cNvSpPr>
            <a:spLocks noChangeShapeType="1"/>
          </p:cNvSpPr>
          <p:nvPr/>
        </p:nvSpPr>
        <p:spPr bwMode="auto">
          <a:xfrm flipV="1">
            <a:off x="3805238" y="3035300"/>
            <a:ext cx="277813" cy="277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1"/>
          <p:cNvSpPr>
            <a:spLocks noChangeShapeType="1"/>
          </p:cNvSpPr>
          <p:nvPr/>
        </p:nvSpPr>
        <p:spPr bwMode="auto">
          <a:xfrm flipV="1">
            <a:off x="5180013" y="1570038"/>
            <a:ext cx="366713" cy="366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2"/>
          <p:cNvSpPr>
            <a:spLocks noChangeShapeType="1"/>
          </p:cNvSpPr>
          <p:nvPr/>
        </p:nvSpPr>
        <p:spPr bwMode="auto">
          <a:xfrm flipV="1">
            <a:off x="4683125" y="2068513"/>
            <a:ext cx="366713" cy="366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3"/>
          <p:cNvSpPr>
            <a:spLocks noChangeShapeType="1"/>
          </p:cNvSpPr>
          <p:nvPr/>
        </p:nvSpPr>
        <p:spPr bwMode="auto">
          <a:xfrm flipV="1">
            <a:off x="4000500" y="3228975"/>
            <a:ext cx="82550" cy="84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4"/>
          <p:cNvSpPr>
            <a:spLocks noChangeShapeType="1"/>
          </p:cNvSpPr>
          <p:nvPr/>
        </p:nvSpPr>
        <p:spPr bwMode="auto">
          <a:xfrm flipV="1">
            <a:off x="4876800" y="1765300"/>
            <a:ext cx="669925" cy="6699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5"/>
          <p:cNvSpPr>
            <a:spLocks noChangeShapeType="1"/>
          </p:cNvSpPr>
          <p:nvPr/>
        </p:nvSpPr>
        <p:spPr bwMode="auto">
          <a:xfrm flipV="1">
            <a:off x="5072063" y="1958975"/>
            <a:ext cx="474663" cy="476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p:cNvSpPr>
            <a:spLocks noChangeShapeType="1"/>
          </p:cNvSpPr>
          <p:nvPr/>
        </p:nvSpPr>
        <p:spPr bwMode="auto">
          <a:xfrm flipV="1">
            <a:off x="5265738" y="2152650"/>
            <a:ext cx="280988" cy="282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p:cNvSpPr>
            <a:spLocks noChangeShapeType="1"/>
          </p:cNvSpPr>
          <p:nvPr/>
        </p:nvSpPr>
        <p:spPr bwMode="auto">
          <a:xfrm flipV="1">
            <a:off x="3716338" y="4044950"/>
            <a:ext cx="133350" cy="133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8"/>
          <p:cNvSpPr>
            <a:spLocks noChangeShapeType="1"/>
          </p:cNvSpPr>
          <p:nvPr/>
        </p:nvSpPr>
        <p:spPr bwMode="auto">
          <a:xfrm flipV="1">
            <a:off x="5461000" y="2347913"/>
            <a:ext cx="85725" cy="87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9"/>
          <p:cNvSpPr>
            <a:spLocks noChangeShapeType="1"/>
          </p:cNvSpPr>
          <p:nvPr/>
        </p:nvSpPr>
        <p:spPr bwMode="auto">
          <a:xfrm flipV="1">
            <a:off x="3716338" y="4044950"/>
            <a:ext cx="328613" cy="3270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0"/>
          <p:cNvSpPr>
            <a:spLocks noChangeShapeType="1"/>
          </p:cNvSpPr>
          <p:nvPr/>
        </p:nvSpPr>
        <p:spPr bwMode="auto">
          <a:xfrm flipV="1">
            <a:off x="3351213" y="4924425"/>
            <a:ext cx="9525" cy="7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1"/>
          <p:cNvSpPr>
            <a:spLocks noChangeShapeType="1"/>
          </p:cNvSpPr>
          <p:nvPr/>
        </p:nvSpPr>
        <p:spPr bwMode="auto">
          <a:xfrm flipV="1">
            <a:off x="7008813" y="1116013"/>
            <a:ext cx="155575" cy="155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p:cNvSpPr>
            <a:spLocks noChangeShapeType="1"/>
          </p:cNvSpPr>
          <p:nvPr/>
        </p:nvSpPr>
        <p:spPr bwMode="auto">
          <a:xfrm flipV="1">
            <a:off x="3716338" y="4200525"/>
            <a:ext cx="366713" cy="365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p:cNvSpPr>
            <a:spLocks noChangeShapeType="1"/>
          </p:cNvSpPr>
          <p:nvPr/>
        </p:nvSpPr>
        <p:spPr bwMode="auto">
          <a:xfrm flipV="1">
            <a:off x="3351213" y="4924425"/>
            <a:ext cx="203200" cy="201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p:cNvSpPr>
            <a:spLocks noChangeShapeType="1"/>
          </p:cNvSpPr>
          <p:nvPr/>
        </p:nvSpPr>
        <p:spPr bwMode="auto">
          <a:xfrm flipV="1">
            <a:off x="7008813" y="1116013"/>
            <a:ext cx="349250" cy="349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p:cNvSpPr>
            <a:spLocks noChangeShapeType="1"/>
          </p:cNvSpPr>
          <p:nvPr/>
        </p:nvSpPr>
        <p:spPr bwMode="auto">
          <a:xfrm flipV="1">
            <a:off x="3716338" y="4394200"/>
            <a:ext cx="366713" cy="366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6"/>
          <p:cNvSpPr>
            <a:spLocks noChangeShapeType="1"/>
          </p:cNvSpPr>
          <p:nvPr/>
        </p:nvSpPr>
        <p:spPr bwMode="auto">
          <a:xfrm flipV="1">
            <a:off x="3381375" y="4589463"/>
            <a:ext cx="701675" cy="700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7"/>
          <p:cNvSpPr>
            <a:spLocks noChangeShapeType="1"/>
          </p:cNvSpPr>
          <p:nvPr/>
        </p:nvSpPr>
        <p:spPr bwMode="auto">
          <a:xfrm flipV="1">
            <a:off x="7008813" y="1293813"/>
            <a:ext cx="366713" cy="365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8"/>
          <p:cNvSpPr>
            <a:spLocks noChangeShapeType="1"/>
          </p:cNvSpPr>
          <p:nvPr/>
        </p:nvSpPr>
        <p:spPr bwMode="auto">
          <a:xfrm flipV="1">
            <a:off x="3576638" y="4783138"/>
            <a:ext cx="506413" cy="506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p:cNvSpPr>
            <a:spLocks noChangeShapeType="1"/>
          </p:cNvSpPr>
          <p:nvPr/>
        </p:nvSpPr>
        <p:spPr bwMode="auto">
          <a:xfrm flipV="1">
            <a:off x="7008813" y="1487488"/>
            <a:ext cx="366713" cy="366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p:cNvSpPr>
            <a:spLocks noChangeShapeType="1"/>
          </p:cNvSpPr>
          <p:nvPr/>
        </p:nvSpPr>
        <p:spPr bwMode="auto">
          <a:xfrm flipV="1">
            <a:off x="3770313" y="4924425"/>
            <a:ext cx="365125" cy="365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p:cNvSpPr>
            <a:spLocks noChangeShapeType="1"/>
          </p:cNvSpPr>
          <p:nvPr/>
        </p:nvSpPr>
        <p:spPr bwMode="auto">
          <a:xfrm flipV="1">
            <a:off x="7008813" y="1681163"/>
            <a:ext cx="366713" cy="366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p:cNvSpPr>
            <a:spLocks noChangeShapeType="1"/>
          </p:cNvSpPr>
          <p:nvPr/>
        </p:nvSpPr>
        <p:spPr bwMode="auto">
          <a:xfrm flipV="1">
            <a:off x="3963988" y="4924425"/>
            <a:ext cx="366713" cy="365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3"/>
          <p:cNvSpPr>
            <a:spLocks noChangeShapeType="1"/>
          </p:cNvSpPr>
          <p:nvPr/>
        </p:nvSpPr>
        <p:spPr bwMode="auto">
          <a:xfrm flipV="1">
            <a:off x="7008813" y="1876425"/>
            <a:ext cx="366713" cy="365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4"/>
          <p:cNvSpPr>
            <a:spLocks noChangeShapeType="1"/>
          </p:cNvSpPr>
          <p:nvPr/>
        </p:nvSpPr>
        <p:spPr bwMode="auto">
          <a:xfrm flipV="1">
            <a:off x="4159250" y="4924425"/>
            <a:ext cx="365125" cy="365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5"/>
          <p:cNvSpPr>
            <a:spLocks noChangeShapeType="1"/>
          </p:cNvSpPr>
          <p:nvPr/>
        </p:nvSpPr>
        <p:spPr bwMode="auto">
          <a:xfrm flipV="1">
            <a:off x="7010400" y="2068513"/>
            <a:ext cx="366713" cy="366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6"/>
          <p:cNvSpPr>
            <a:spLocks noChangeShapeType="1"/>
          </p:cNvSpPr>
          <p:nvPr/>
        </p:nvSpPr>
        <p:spPr bwMode="auto">
          <a:xfrm flipV="1">
            <a:off x="4352925" y="4924425"/>
            <a:ext cx="365125" cy="365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7"/>
          <p:cNvSpPr>
            <a:spLocks noChangeShapeType="1"/>
          </p:cNvSpPr>
          <p:nvPr/>
        </p:nvSpPr>
        <p:spPr bwMode="auto">
          <a:xfrm flipV="1">
            <a:off x="7205663" y="2068513"/>
            <a:ext cx="365125" cy="366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8"/>
          <p:cNvSpPr>
            <a:spLocks noChangeShapeType="1"/>
          </p:cNvSpPr>
          <p:nvPr/>
        </p:nvSpPr>
        <p:spPr bwMode="auto">
          <a:xfrm flipV="1">
            <a:off x="4546600" y="4924425"/>
            <a:ext cx="366713" cy="365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9"/>
          <p:cNvSpPr>
            <a:spLocks noChangeShapeType="1"/>
          </p:cNvSpPr>
          <p:nvPr/>
        </p:nvSpPr>
        <p:spPr bwMode="auto">
          <a:xfrm flipV="1">
            <a:off x="7399338" y="2092325"/>
            <a:ext cx="341313" cy="342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50"/>
          <p:cNvSpPr>
            <a:spLocks noChangeShapeType="1"/>
          </p:cNvSpPr>
          <p:nvPr/>
        </p:nvSpPr>
        <p:spPr bwMode="auto">
          <a:xfrm flipV="1">
            <a:off x="4740275" y="4924425"/>
            <a:ext cx="365125" cy="365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51"/>
          <p:cNvSpPr>
            <a:spLocks noChangeShapeType="1"/>
          </p:cNvSpPr>
          <p:nvPr/>
        </p:nvSpPr>
        <p:spPr bwMode="auto">
          <a:xfrm flipV="1">
            <a:off x="7593013" y="2286000"/>
            <a:ext cx="147638" cy="1492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2"/>
          <p:cNvSpPr>
            <a:spLocks noChangeShapeType="1"/>
          </p:cNvSpPr>
          <p:nvPr/>
        </p:nvSpPr>
        <p:spPr bwMode="auto">
          <a:xfrm flipV="1">
            <a:off x="4933950" y="4924425"/>
            <a:ext cx="365125" cy="365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3"/>
          <p:cNvSpPr>
            <a:spLocks noChangeShapeType="1"/>
          </p:cNvSpPr>
          <p:nvPr/>
        </p:nvSpPr>
        <p:spPr bwMode="auto">
          <a:xfrm flipV="1">
            <a:off x="5129213" y="4924425"/>
            <a:ext cx="365125" cy="365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4"/>
          <p:cNvSpPr>
            <a:spLocks noChangeShapeType="1"/>
          </p:cNvSpPr>
          <p:nvPr/>
        </p:nvSpPr>
        <p:spPr bwMode="auto">
          <a:xfrm flipV="1">
            <a:off x="5322888" y="5065713"/>
            <a:ext cx="223838" cy="223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5"/>
          <p:cNvSpPr>
            <a:spLocks noChangeShapeType="1"/>
          </p:cNvSpPr>
          <p:nvPr/>
        </p:nvSpPr>
        <p:spPr bwMode="auto">
          <a:xfrm flipV="1">
            <a:off x="5516563" y="5259388"/>
            <a:ext cx="30163" cy="301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6"/>
          <p:cNvSpPr>
            <a:spLocks noChangeShapeType="1"/>
          </p:cNvSpPr>
          <p:nvPr/>
        </p:nvSpPr>
        <p:spPr bwMode="auto">
          <a:xfrm flipV="1">
            <a:off x="7008813" y="4924425"/>
            <a:ext cx="38100" cy="349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7"/>
          <p:cNvSpPr>
            <a:spLocks noChangeShapeType="1"/>
          </p:cNvSpPr>
          <p:nvPr/>
        </p:nvSpPr>
        <p:spPr bwMode="auto">
          <a:xfrm flipV="1">
            <a:off x="7008813" y="4924425"/>
            <a:ext cx="231775" cy="230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8"/>
          <p:cNvSpPr>
            <a:spLocks noChangeShapeType="1"/>
          </p:cNvSpPr>
          <p:nvPr/>
        </p:nvSpPr>
        <p:spPr bwMode="auto">
          <a:xfrm flipV="1">
            <a:off x="7067550" y="4924425"/>
            <a:ext cx="366713" cy="365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9"/>
          <p:cNvSpPr>
            <a:spLocks noChangeShapeType="1"/>
          </p:cNvSpPr>
          <p:nvPr/>
        </p:nvSpPr>
        <p:spPr bwMode="auto">
          <a:xfrm flipV="1">
            <a:off x="7261225" y="4924425"/>
            <a:ext cx="366713" cy="365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60"/>
          <p:cNvSpPr>
            <a:spLocks noChangeShapeType="1"/>
          </p:cNvSpPr>
          <p:nvPr/>
        </p:nvSpPr>
        <p:spPr bwMode="auto">
          <a:xfrm flipV="1">
            <a:off x="7456488" y="5003800"/>
            <a:ext cx="284163" cy="2857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61"/>
          <p:cNvSpPr>
            <a:spLocks noChangeShapeType="1"/>
          </p:cNvSpPr>
          <p:nvPr/>
        </p:nvSpPr>
        <p:spPr bwMode="auto">
          <a:xfrm flipV="1">
            <a:off x="7650163" y="5199063"/>
            <a:ext cx="90488" cy="90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2"/>
          <p:cNvSpPr>
            <a:spLocks noChangeShapeType="1"/>
          </p:cNvSpPr>
          <p:nvPr/>
        </p:nvSpPr>
        <p:spPr bwMode="auto">
          <a:xfrm flipV="1">
            <a:off x="7740650" y="2068513"/>
            <a:ext cx="0" cy="3221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3"/>
          <p:cNvSpPr>
            <a:spLocks noChangeShapeType="1"/>
          </p:cNvSpPr>
          <p:nvPr/>
        </p:nvSpPr>
        <p:spPr bwMode="auto">
          <a:xfrm>
            <a:off x="7008813" y="1116013"/>
            <a:ext cx="3667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4"/>
          <p:cNvSpPr>
            <a:spLocks noChangeShapeType="1"/>
          </p:cNvSpPr>
          <p:nvPr/>
        </p:nvSpPr>
        <p:spPr bwMode="auto">
          <a:xfrm>
            <a:off x="7375525" y="1116013"/>
            <a:ext cx="0" cy="952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5"/>
          <p:cNvSpPr>
            <a:spLocks noChangeShapeType="1"/>
          </p:cNvSpPr>
          <p:nvPr/>
        </p:nvSpPr>
        <p:spPr bwMode="auto">
          <a:xfrm>
            <a:off x="7375525" y="2068513"/>
            <a:ext cx="3651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6"/>
          <p:cNvSpPr>
            <a:spLocks noChangeShapeType="1"/>
          </p:cNvSpPr>
          <p:nvPr/>
        </p:nvSpPr>
        <p:spPr bwMode="auto">
          <a:xfrm>
            <a:off x="7008813" y="1116013"/>
            <a:ext cx="0" cy="13192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7"/>
          <p:cNvSpPr>
            <a:spLocks noChangeShapeType="1"/>
          </p:cNvSpPr>
          <p:nvPr/>
        </p:nvSpPr>
        <p:spPr bwMode="auto">
          <a:xfrm>
            <a:off x="7008813" y="2435225"/>
            <a:ext cx="7318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8"/>
          <p:cNvSpPr>
            <a:spLocks noChangeShapeType="1"/>
          </p:cNvSpPr>
          <p:nvPr/>
        </p:nvSpPr>
        <p:spPr bwMode="auto">
          <a:xfrm flipH="1">
            <a:off x="7008813" y="4924425"/>
            <a:ext cx="7318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9"/>
          <p:cNvSpPr>
            <a:spLocks noChangeShapeType="1"/>
          </p:cNvSpPr>
          <p:nvPr/>
        </p:nvSpPr>
        <p:spPr bwMode="auto">
          <a:xfrm>
            <a:off x="7008813" y="4924425"/>
            <a:ext cx="0" cy="365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70"/>
          <p:cNvSpPr>
            <a:spLocks noChangeShapeType="1"/>
          </p:cNvSpPr>
          <p:nvPr/>
        </p:nvSpPr>
        <p:spPr bwMode="auto">
          <a:xfrm>
            <a:off x="7008813" y="5289550"/>
            <a:ext cx="7318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71"/>
          <p:cNvSpPr>
            <a:spLocks noChangeShapeType="1"/>
          </p:cNvSpPr>
          <p:nvPr/>
        </p:nvSpPr>
        <p:spPr bwMode="auto">
          <a:xfrm>
            <a:off x="5546725" y="1116013"/>
            <a:ext cx="0" cy="13192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2"/>
          <p:cNvSpPr>
            <a:spLocks noChangeShapeType="1"/>
          </p:cNvSpPr>
          <p:nvPr/>
        </p:nvSpPr>
        <p:spPr bwMode="auto">
          <a:xfrm>
            <a:off x="5546725" y="4924425"/>
            <a:ext cx="0" cy="365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3"/>
          <p:cNvSpPr>
            <a:spLocks noChangeShapeType="1"/>
          </p:cNvSpPr>
          <p:nvPr/>
        </p:nvSpPr>
        <p:spPr bwMode="auto">
          <a:xfrm flipH="1">
            <a:off x="3351213" y="5289550"/>
            <a:ext cx="21955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4"/>
          <p:cNvSpPr>
            <a:spLocks noChangeShapeType="1"/>
          </p:cNvSpPr>
          <p:nvPr/>
        </p:nvSpPr>
        <p:spPr bwMode="auto">
          <a:xfrm flipV="1">
            <a:off x="3351213" y="2068513"/>
            <a:ext cx="0" cy="3221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5"/>
          <p:cNvSpPr>
            <a:spLocks noChangeShapeType="1"/>
          </p:cNvSpPr>
          <p:nvPr/>
        </p:nvSpPr>
        <p:spPr bwMode="auto">
          <a:xfrm flipH="1">
            <a:off x="5180013" y="1116013"/>
            <a:ext cx="3667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6"/>
          <p:cNvSpPr>
            <a:spLocks noChangeShapeType="1"/>
          </p:cNvSpPr>
          <p:nvPr/>
        </p:nvSpPr>
        <p:spPr bwMode="auto">
          <a:xfrm>
            <a:off x="5180013" y="1116013"/>
            <a:ext cx="0" cy="952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7"/>
          <p:cNvSpPr>
            <a:spLocks noChangeShapeType="1"/>
          </p:cNvSpPr>
          <p:nvPr/>
        </p:nvSpPr>
        <p:spPr bwMode="auto">
          <a:xfrm flipH="1">
            <a:off x="3351213" y="2068513"/>
            <a:ext cx="18288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8"/>
          <p:cNvSpPr>
            <a:spLocks noChangeShapeType="1"/>
          </p:cNvSpPr>
          <p:nvPr/>
        </p:nvSpPr>
        <p:spPr bwMode="auto">
          <a:xfrm>
            <a:off x="3351213" y="2435225"/>
            <a:ext cx="3651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9"/>
          <p:cNvSpPr>
            <a:spLocks noChangeShapeType="1"/>
          </p:cNvSpPr>
          <p:nvPr/>
        </p:nvSpPr>
        <p:spPr bwMode="auto">
          <a:xfrm>
            <a:off x="3716338" y="2435225"/>
            <a:ext cx="0" cy="8778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80"/>
          <p:cNvSpPr>
            <a:spLocks noChangeShapeType="1"/>
          </p:cNvSpPr>
          <p:nvPr/>
        </p:nvSpPr>
        <p:spPr bwMode="auto">
          <a:xfrm>
            <a:off x="3716338" y="3313113"/>
            <a:ext cx="3667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81"/>
          <p:cNvSpPr>
            <a:spLocks noChangeShapeType="1"/>
          </p:cNvSpPr>
          <p:nvPr/>
        </p:nvSpPr>
        <p:spPr bwMode="auto">
          <a:xfrm flipV="1">
            <a:off x="4083050" y="2435225"/>
            <a:ext cx="0" cy="8778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82"/>
          <p:cNvSpPr>
            <a:spLocks noChangeShapeType="1"/>
          </p:cNvSpPr>
          <p:nvPr/>
        </p:nvSpPr>
        <p:spPr bwMode="auto">
          <a:xfrm>
            <a:off x="4083050" y="2435225"/>
            <a:ext cx="14636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3"/>
          <p:cNvSpPr>
            <a:spLocks noChangeShapeType="1"/>
          </p:cNvSpPr>
          <p:nvPr/>
        </p:nvSpPr>
        <p:spPr bwMode="auto">
          <a:xfrm flipV="1">
            <a:off x="3716338" y="4044950"/>
            <a:ext cx="0" cy="879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4"/>
          <p:cNvSpPr>
            <a:spLocks noChangeShapeType="1"/>
          </p:cNvSpPr>
          <p:nvPr/>
        </p:nvSpPr>
        <p:spPr bwMode="auto">
          <a:xfrm>
            <a:off x="3716338" y="4044950"/>
            <a:ext cx="3667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5"/>
          <p:cNvSpPr>
            <a:spLocks noChangeShapeType="1"/>
          </p:cNvSpPr>
          <p:nvPr/>
        </p:nvSpPr>
        <p:spPr bwMode="auto">
          <a:xfrm>
            <a:off x="4083050" y="4044950"/>
            <a:ext cx="0" cy="879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6"/>
          <p:cNvSpPr>
            <a:spLocks noChangeShapeType="1"/>
          </p:cNvSpPr>
          <p:nvPr/>
        </p:nvSpPr>
        <p:spPr bwMode="auto">
          <a:xfrm>
            <a:off x="4083050" y="4924425"/>
            <a:ext cx="14636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7"/>
          <p:cNvSpPr>
            <a:spLocks noChangeShapeType="1"/>
          </p:cNvSpPr>
          <p:nvPr/>
        </p:nvSpPr>
        <p:spPr bwMode="auto">
          <a:xfrm>
            <a:off x="5546725" y="1116013"/>
            <a:ext cx="14620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88"/>
          <p:cNvSpPr>
            <a:spLocks/>
          </p:cNvSpPr>
          <p:nvPr/>
        </p:nvSpPr>
        <p:spPr bwMode="auto">
          <a:xfrm>
            <a:off x="5546725" y="2435225"/>
            <a:ext cx="1462088" cy="236538"/>
          </a:xfrm>
          <a:custGeom>
            <a:avLst/>
            <a:gdLst>
              <a:gd name="T0" fmla="*/ 0 w 1842"/>
              <a:gd name="T1" fmla="*/ 0 h 300"/>
              <a:gd name="T2" fmla="*/ 106 w 1842"/>
              <a:gd name="T3" fmla="*/ 60 h 300"/>
              <a:gd name="T4" fmla="*/ 214 w 1842"/>
              <a:gd name="T5" fmla="*/ 116 h 300"/>
              <a:gd name="T6" fmla="*/ 326 w 1842"/>
              <a:gd name="T7" fmla="*/ 167 h 300"/>
              <a:gd name="T8" fmla="*/ 441 w 1842"/>
              <a:gd name="T9" fmla="*/ 211 h 300"/>
              <a:gd name="T10" fmla="*/ 557 w 1842"/>
              <a:gd name="T11" fmla="*/ 248 h 300"/>
              <a:gd name="T12" fmla="*/ 677 w 1842"/>
              <a:gd name="T13" fmla="*/ 276 h 300"/>
              <a:gd name="T14" fmla="*/ 799 w 1842"/>
              <a:gd name="T15" fmla="*/ 294 h 300"/>
              <a:gd name="T16" fmla="*/ 921 w 1842"/>
              <a:gd name="T17" fmla="*/ 300 h 300"/>
              <a:gd name="T18" fmla="*/ 1043 w 1842"/>
              <a:gd name="T19" fmla="*/ 294 h 300"/>
              <a:gd name="T20" fmla="*/ 1165 w 1842"/>
              <a:gd name="T21" fmla="*/ 276 h 300"/>
              <a:gd name="T22" fmla="*/ 1285 w 1842"/>
              <a:gd name="T23" fmla="*/ 248 h 300"/>
              <a:gd name="T24" fmla="*/ 1402 w 1842"/>
              <a:gd name="T25" fmla="*/ 211 h 300"/>
              <a:gd name="T26" fmla="*/ 1516 w 1842"/>
              <a:gd name="T27" fmla="*/ 167 h 300"/>
              <a:gd name="T28" fmla="*/ 1628 w 1842"/>
              <a:gd name="T29" fmla="*/ 116 h 300"/>
              <a:gd name="T30" fmla="*/ 1736 w 1842"/>
              <a:gd name="T31" fmla="*/ 60 h 300"/>
              <a:gd name="T32" fmla="*/ 1842 w 1842"/>
              <a:gd name="T33"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42" h="300">
                <a:moveTo>
                  <a:pt x="0" y="0"/>
                </a:moveTo>
                <a:lnTo>
                  <a:pt x="106" y="60"/>
                </a:lnTo>
                <a:lnTo>
                  <a:pt x="214" y="116"/>
                </a:lnTo>
                <a:lnTo>
                  <a:pt x="326" y="167"/>
                </a:lnTo>
                <a:lnTo>
                  <a:pt x="441" y="211"/>
                </a:lnTo>
                <a:lnTo>
                  <a:pt x="557" y="248"/>
                </a:lnTo>
                <a:lnTo>
                  <a:pt x="677" y="276"/>
                </a:lnTo>
                <a:lnTo>
                  <a:pt x="799" y="294"/>
                </a:lnTo>
                <a:lnTo>
                  <a:pt x="921" y="300"/>
                </a:lnTo>
                <a:lnTo>
                  <a:pt x="1043" y="294"/>
                </a:lnTo>
                <a:lnTo>
                  <a:pt x="1165" y="276"/>
                </a:lnTo>
                <a:lnTo>
                  <a:pt x="1285" y="248"/>
                </a:lnTo>
                <a:lnTo>
                  <a:pt x="1402" y="211"/>
                </a:lnTo>
                <a:lnTo>
                  <a:pt x="1516" y="167"/>
                </a:lnTo>
                <a:lnTo>
                  <a:pt x="1628" y="116"/>
                </a:lnTo>
                <a:lnTo>
                  <a:pt x="1736" y="60"/>
                </a:lnTo>
                <a:lnTo>
                  <a:pt x="1842"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89"/>
          <p:cNvSpPr>
            <a:spLocks/>
          </p:cNvSpPr>
          <p:nvPr/>
        </p:nvSpPr>
        <p:spPr bwMode="auto">
          <a:xfrm>
            <a:off x="5546725" y="4686300"/>
            <a:ext cx="1462088" cy="238125"/>
          </a:xfrm>
          <a:custGeom>
            <a:avLst/>
            <a:gdLst>
              <a:gd name="T0" fmla="*/ 0 w 1842"/>
              <a:gd name="T1" fmla="*/ 300 h 300"/>
              <a:gd name="T2" fmla="*/ 106 w 1842"/>
              <a:gd name="T3" fmla="*/ 240 h 300"/>
              <a:gd name="T4" fmla="*/ 214 w 1842"/>
              <a:gd name="T5" fmla="*/ 184 h 300"/>
              <a:gd name="T6" fmla="*/ 326 w 1842"/>
              <a:gd name="T7" fmla="*/ 132 h 300"/>
              <a:gd name="T8" fmla="*/ 441 w 1842"/>
              <a:gd name="T9" fmla="*/ 88 h 300"/>
              <a:gd name="T10" fmla="*/ 557 w 1842"/>
              <a:gd name="T11" fmla="*/ 52 h 300"/>
              <a:gd name="T12" fmla="*/ 677 w 1842"/>
              <a:gd name="T13" fmla="*/ 25 h 300"/>
              <a:gd name="T14" fmla="*/ 799 w 1842"/>
              <a:gd name="T15" fmla="*/ 6 h 300"/>
              <a:gd name="T16" fmla="*/ 921 w 1842"/>
              <a:gd name="T17" fmla="*/ 0 h 300"/>
              <a:gd name="T18" fmla="*/ 1043 w 1842"/>
              <a:gd name="T19" fmla="*/ 6 h 300"/>
              <a:gd name="T20" fmla="*/ 1165 w 1842"/>
              <a:gd name="T21" fmla="*/ 25 h 300"/>
              <a:gd name="T22" fmla="*/ 1285 w 1842"/>
              <a:gd name="T23" fmla="*/ 52 h 300"/>
              <a:gd name="T24" fmla="*/ 1402 w 1842"/>
              <a:gd name="T25" fmla="*/ 88 h 300"/>
              <a:gd name="T26" fmla="*/ 1516 w 1842"/>
              <a:gd name="T27" fmla="*/ 132 h 300"/>
              <a:gd name="T28" fmla="*/ 1628 w 1842"/>
              <a:gd name="T29" fmla="*/ 184 h 300"/>
              <a:gd name="T30" fmla="*/ 1736 w 1842"/>
              <a:gd name="T31" fmla="*/ 240 h 300"/>
              <a:gd name="T32" fmla="*/ 1842 w 1842"/>
              <a:gd name="T33"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42" h="300">
                <a:moveTo>
                  <a:pt x="0" y="300"/>
                </a:moveTo>
                <a:lnTo>
                  <a:pt x="106" y="240"/>
                </a:lnTo>
                <a:lnTo>
                  <a:pt x="214" y="184"/>
                </a:lnTo>
                <a:lnTo>
                  <a:pt x="326" y="132"/>
                </a:lnTo>
                <a:lnTo>
                  <a:pt x="441" y="88"/>
                </a:lnTo>
                <a:lnTo>
                  <a:pt x="557" y="52"/>
                </a:lnTo>
                <a:lnTo>
                  <a:pt x="677" y="25"/>
                </a:lnTo>
                <a:lnTo>
                  <a:pt x="799" y="6"/>
                </a:lnTo>
                <a:lnTo>
                  <a:pt x="921" y="0"/>
                </a:lnTo>
                <a:lnTo>
                  <a:pt x="1043" y="6"/>
                </a:lnTo>
                <a:lnTo>
                  <a:pt x="1165" y="25"/>
                </a:lnTo>
                <a:lnTo>
                  <a:pt x="1285" y="52"/>
                </a:lnTo>
                <a:lnTo>
                  <a:pt x="1402" y="88"/>
                </a:lnTo>
                <a:lnTo>
                  <a:pt x="1516" y="132"/>
                </a:lnTo>
                <a:lnTo>
                  <a:pt x="1628" y="184"/>
                </a:lnTo>
                <a:lnTo>
                  <a:pt x="1736" y="240"/>
                </a:lnTo>
                <a:lnTo>
                  <a:pt x="1842" y="30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90"/>
          <p:cNvSpPr>
            <a:spLocks/>
          </p:cNvSpPr>
          <p:nvPr/>
        </p:nvSpPr>
        <p:spPr bwMode="auto">
          <a:xfrm>
            <a:off x="5546725" y="5113338"/>
            <a:ext cx="1462088" cy="176213"/>
          </a:xfrm>
          <a:custGeom>
            <a:avLst/>
            <a:gdLst>
              <a:gd name="T0" fmla="*/ 0 w 1842"/>
              <a:gd name="T1" fmla="*/ 222 h 222"/>
              <a:gd name="T2" fmla="*/ 109 w 1842"/>
              <a:gd name="T3" fmla="*/ 175 h 222"/>
              <a:gd name="T4" fmla="*/ 220 w 1842"/>
              <a:gd name="T5" fmla="*/ 130 h 222"/>
              <a:gd name="T6" fmla="*/ 333 w 1842"/>
              <a:gd name="T7" fmla="*/ 93 h 222"/>
              <a:gd name="T8" fmla="*/ 448 w 1842"/>
              <a:gd name="T9" fmla="*/ 61 h 222"/>
              <a:gd name="T10" fmla="*/ 565 w 1842"/>
              <a:gd name="T11" fmla="*/ 34 h 222"/>
              <a:gd name="T12" fmla="*/ 683 w 1842"/>
              <a:gd name="T13" fmla="*/ 15 h 222"/>
              <a:gd name="T14" fmla="*/ 802 w 1842"/>
              <a:gd name="T15" fmla="*/ 4 h 222"/>
              <a:gd name="T16" fmla="*/ 921 w 1842"/>
              <a:gd name="T17" fmla="*/ 0 h 222"/>
              <a:gd name="T18" fmla="*/ 1040 w 1842"/>
              <a:gd name="T19" fmla="*/ 4 h 222"/>
              <a:gd name="T20" fmla="*/ 1159 w 1842"/>
              <a:gd name="T21" fmla="*/ 15 h 222"/>
              <a:gd name="T22" fmla="*/ 1277 w 1842"/>
              <a:gd name="T23" fmla="*/ 34 h 222"/>
              <a:gd name="T24" fmla="*/ 1395 w 1842"/>
              <a:gd name="T25" fmla="*/ 61 h 222"/>
              <a:gd name="T26" fmla="*/ 1509 w 1842"/>
              <a:gd name="T27" fmla="*/ 93 h 222"/>
              <a:gd name="T28" fmla="*/ 1623 w 1842"/>
              <a:gd name="T29" fmla="*/ 130 h 222"/>
              <a:gd name="T30" fmla="*/ 1733 w 1842"/>
              <a:gd name="T31" fmla="*/ 175 h 222"/>
              <a:gd name="T32" fmla="*/ 1842 w 1842"/>
              <a:gd name="T33"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42" h="222">
                <a:moveTo>
                  <a:pt x="0" y="222"/>
                </a:moveTo>
                <a:lnTo>
                  <a:pt x="109" y="175"/>
                </a:lnTo>
                <a:lnTo>
                  <a:pt x="220" y="130"/>
                </a:lnTo>
                <a:lnTo>
                  <a:pt x="333" y="93"/>
                </a:lnTo>
                <a:lnTo>
                  <a:pt x="448" y="61"/>
                </a:lnTo>
                <a:lnTo>
                  <a:pt x="565" y="34"/>
                </a:lnTo>
                <a:lnTo>
                  <a:pt x="683" y="15"/>
                </a:lnTo>
                <a:lnTo>
                  <a:pt x="802" y="4"/>
                </a:lnTo>
                <a:lnTo>
                  <a:pt x="921" y="0"/>
                </a:lnTo>
                <a:lnTo>
                  <a:pt x="1040" y="4"/>
                </a:lnTo>
                <a:lnTo>
                  <a:pt x="1159" y="15"/>
                </a:lnTo>
                <a:lnTo>
                  <a:pt x="1277" y="34"/>
                </a:lnTo>
                <a:lnTo>
                  <a:pt x="1395" y="61"/>
                </a:lnTo>
                <a:lnTo>
                  <a:pt x="1509" y="93"/>
                </a:lnTo>
                <a:lnTo>
                  <a:pt x="1623" y="130"/>
                </a:lnTo>
                <a:lnTo>
                  <a:pt x="1733" y="175"/>
                </a:lnTo>
                <a:lnTo>
                  <a:pt x="1842" y="22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91"/>
          <p:cNvSpPr>
            <a:spLocks noChangeShapeType="1"/>
          </p:cNvSpPr>
          <p:nvPr/>
        </p:nvSpPr>
        <p:spPr bwMode="auto">
          <a:xfrm flipH="1">
            <a:off x="3351213" y="4924425"/>
            <a:ext cx="3651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92"/>
          <p:cNvSpPr>
            <a:spLocks noChangeShapeType="1"/>
          </p:cNvSpPr>
          <p:nvPr/>
        </p:nvSpPr>
        <p:spPr bwMode="auto">
          <a:xfrm flipV="1">
            <a:off x="3716338" y="3313113"/>
            <a:ext cx="0" cy="731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93"/>
          <p:cNvSpPr>
            <a:spLocks noChangeShapeType="1"/>
          </p:cNvSpPr>
          <p:nvPr/>
        </p:nvSpPr>
        <p:spPr bwMode="auto">
          <a:xfrm flipV="1">
            <a:off x="4083050" y="3313113"/>
            <a:ext cx="0" cy="731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1700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0DE372C-AB65-4B23-AFFC-169467389B8F}"/>
              </a:ext>
            </a:extLst>
          </p:cNvPr>
          <p:cNvSpPr>
            <a:spLocks noGrp="1"/>
          </p:cNvSpPr>
          <p:nvPr>
            <p:ph type="ftr" sz="quarter" idx="11"/>
          </p:nvPr>
        </p:nvSpPr>
        <p:spPr/>
        <p:txBody>
          <a:bodyPr/>
          <a:lstStyle/>
          <a:p>
            <a:r>
              <a:rPr lang="en-US"/>
              <a:t>Prepared by Er. Bibek Magar ( bibek.magar@thc.tu.edu.np)</a:t>
            </a:r>
          </a:p>
        </p:txBody>
      </p:sp>
      <p:sp>
        <p:nvSpPr>
          <p:cNvPr id="6" name="Title 1">
            <a:extLst>
              <a:ext uri="{FF2B5EF4-FFF2-40B4-BE49-F238E27FC236}">
                <a16:creationId xmlns:a16="http://schemas.microsoft.com/office/drawing/2014/main" id="{CBF9B2DA-2850-44C2-A81B-A6E8CFD8648A}"/>
              </a:ext>
            </a:extLst>
          </p:cNvPr>
          <p:cNvSpPr>
            <a:spLocks noGrp="1"/>
          </p:cNvSpPr>
          <p:nvPr>
            <p:ph type="title"/>
          </p:nvPr>
        </p:nvSpPr>
        <p:spPr>
          <a:xfrm>
            <a:off x="838200" y="0"/>
            <a:ext cx="10515600" cy="1325563"/>
          </a:xfrm>
        </p:spPr>
        <p:txBody>
          <a:bodyPr/>
          <a:lstStyle/>
          <a:p>
            <a:pPr algn="ctr"/>
            <a:r>
              <a:rPr lang="en-US" b="1" dirty="0"/>
              <a:t>Conventional Practice in Sectional View</a:t>
            </a:r>
          </a:p>
        </p:txBody>
      </p:sp>
      <p:sp>
        <p:nvSpPr>
          <p:cNvPr id="7" name="TextBox 6">
            <a:extLst>
              <a:ext uri="{FF2B5EF4-FFF2-40B4-BE49-F238E27FC236}">
                <a16:creationId xmlns:a16="http://schemas.microsoft.com/office/drawing/2014/main" id="{6FDA20C7-800C-42EA-A40E-B11D1FB413B6}"/>
              </a:ext>
            </a:extLst>
          </p:cNvPr>
          <p:cNvSpPr txBox="1"/>
          <p:nvPr/>
        </p:nvSpPr>
        <p:spPr>
          <a:xfrm>
            <a:off x="658034" y="1153284"/>
            <a:ext cx="11114469" cy="1015663"/>
          </a:xfrm>
          <a:prstGeom prst="rect">
            <a:avLst/>
          </a:prstGeom>
          <a:noFill/>
        </p:spPr>
        <p:txBody>
          <a:bodyPr wrap="square" rtlCol="0">
            <a:spAutoFit/>
          </a:bodyPr>
          <a:lstStyle/>
          <a:p>
            <a:r>
              <a:rPr lang="en-US" sz="2000" b="1" dirty="0"/>
              <a:t>1) Omit the section lines for Rib, Web, and other thin supporting structural parts if the cutting plane is passing longitudinally ( along the length of the supporting structure), however include the section lines if the cutting plane is passing transversally ( perpendicular to the length of the supporting structure).</a:t>
            </a:r>
          </a:p>
        </p:txBody>
      </p:sp>
      <p:pic>
        <p:nvPicPr>
          <p:cNvPr id="9" name="Picture 8">
            <a:extLst>
              <a:ext uri="{FF2B5EF4-FFF2-40B4-BE49-F238E27FC236}">
                <a16:creationId xmlns:a16="http://schemas.microsoft.com/office/drawing/2014/main" id="{A791D793-5F1B-46A5-B31B-03099D8A3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111" y="2217127"/>
            <a:ext cx="3088586" cy="2082305"/>
          </a:xfrm>
          <a:prstGeom prst="rect">
            <a:avLst/>
          </a:prstGeom>
        </p:spPr>
      </p:pic>
      <p:pic>
        <p:nvPicPr>
          <p:cNvPr id="11" name="Picture 10">
            <a:extLst>
              <a:ext uri="{FF2B5EF4-FFF2-40B4-BE49-F238E27FC236}">
                <a16:creationId xmlns:a16="http://schemas.microsoft.com/office/drawing/2014/main" id="{B0AC9F2C-D8CA-4188-8724-FAF98B238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429000"/>
            <a:ext cx="2641945" cy="2693345"/>
          </a:xfrm>
          <a:prstGeom prst="rect">
            <a:avLst/>
          </a:prstGeom>
        </p:spPr>
      </p:pic>
      <p:pic>
        <p:nvPicPr>
          <p:cNvPr id="13" name="Picture 12">
            <a:extLst>
              <a:ext uri="{FF2B5EF4-FFF2-40B4-BE49-F238E27FC236}">
                <a16:creationId xmlns:a16="http://schemas.microsoft.com/office/drawing/2014/main" id="{55389C79-6113-48EF-A40D-22F36685B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6028" y="2478847"/>
            <a:ext cx="3128440" cy="2082305"/>
          </a:xfrm>
          <a:prstGeom prst="rect">
            <a:avLst/>
          </a:prstGeom>
        </p:spPr>
      </p:pic>
      <p:pic>
        <p:nvPicPr>
          <p:cNvPr id="15" name="Picture 14">
            <a:extLst>
              <a:ext uri="{FF2B5EF4-FFF2-40B4-BE49-F238E27FC236}">
                <a16:creationId xmlns:a16="http://schemas.microsoft.com/office/drawing/2014/main" id="{4B70264C-B6D8-4359-BCC3-9EEBCA9708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6392" y="4041775"/>
            <a:ext cx="2409825" cy="2314575"/>
          </a:xfrm>
          <a:prstGeom prst="rect">
            <a:avLst/>
          </a:prstGeom>
        </p:spPr>
      </p:pic>
      <p:pic>
        <p:nvPicPr>
          <p:cNvPr id="17" name="Picture 16">
            <a:extLst>
              <a:ext uri="{FF2B5EF4-FFF2-40B4-BE49-F238E27FC236}">
                <a16:creationId xmlns:a16="http://schemas.microsoft.com/office/drawing/2014/main" id="{D8AEC0A2-FD95-483A-9A32-7678DD4E34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45138" y="3482314"/>
            <a:ext cx="2850219" cy="2157676"/>
          </a:xfrm>
          <a:prstGeom prst="rect">
            <a:avLst/>
          </a:prstGeom>
        </p:spPr>
      </p:pic>
      <p:pic>
        <p:nvPicPr>
          <p:cNvPr id="18" name="Picture 17">
            <a:extLst>
              <a:ext uri="{FF2B5EF4-FFF2-40B4-BE49-F238E27FC236}">
                <a16:creationId xmlns:a16="http://schemas.microsoft.com/office/drawing/2014/main" id="{4A8915FD-384E-48D9-95E0-CEDF7B962D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24237" y="3663613"/>
            <a:ext cx="1511901" cy="1511901"/>
          </a:xfrm>
          <a:prstGeom prst="rect">
            <a:avLst/>
          </a:prstGeom>
        </p:spPr>
      </p:pic>
    </p:spTree>
    <p:extLst>
      <p:ext uri="{BB962C8B-B14F-4D97-AF65-F5344CB8AC3E}">
        <p14:creationId xmlns:p14="http://schemas.microsoft.com/office/powerpoint/2010/main" val="61677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9108714-AB7B-410C-AAEF-4EF82135D2CF}"/>
              </a:ext>
            </a:extLst>
          </p:cNvPr>
          <p:cNvSpPr>
            <a:spLocks noGrp="1"/>
          </p:cNvSpPr>
          <p:nvPr>
            <p:ph type="ftr" sz="quarter" idx="11"/>
          </p:nvPr>
        </p:nvSpPr>
        <p:spPr/>
        <p:txBody>
          <a:bodyPr/>
          <a:lstStyle/>
          <a:p>
            <a:r>
              <a:rPr lang="en-US"/>
              <a:t>Prepared by Er. Bibek Magar ( bibek.magar@thc.tu.edu.np)</a:t>
            </a:r>
          </a:p>
        </p:txBody>
      </p:sp>
      <p:pic>
        <p:nvPicPr>
          <p:cNvPr id="6" name="Picture 5">
            <a:extLst>
              <a:ext uri="{FF2B5EF4-FFF2-40B4-BE49-F238E27FC236}">
                <a16:creationId xmlns:a16="http://schemas.microsoft.com/office/drawing/2014/main" id="{77A70794-AA91-4CCC-819E-DB38C3A2AE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44" y="242267"/>
            <a:ext cx="5105400" cy="4438650"/>
          </a:xfrm>
          <a:prstGeom prst="rect">
            <a:avLst/>
          </a:prstGeom>
        </p:spPr>
      </p:pic>
      <p:pic>
        <p:nvPicPr>
          <p:cNvPr id="8" name="Picture 7">
            <a:extLst>
              <a:ext uri="{FF2B5EF4-FFF2-40B4-BE49-F238E27FC236}">
                <a16:creationId xmlns:a16="http://schemas.microsoft.com/office/drawing/2014/main" id="{96170F9C-0514-4594-886C-4EB641496B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210" y="342279"/>
            <a:ext cx="5343525" cy="4238625"/>
          </a:xfrm>
          <a:prstGeom prst="rect">
            <a:avLst/>
          </a:prstGeom>
        </p:spPr>
      </p:pic>
      <p:pic>
        <p:nvPicPr>
          <p:cNvPr id="10" name="Picture 9">
            <a:extLst>
              <a:ext uri="{FF2B5EF4-FFF2-40B4-BE49-F238E27FC236}">
                <a16:creationId xmlns:a16="http://schemas.microsoft.com/office/drawing/2014/main" id="{FA510ED5-960B-44CA-9269-AD5323D246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3210" y="866659"/>
            <a:ext cx="4377032" cy="3313506"/>
          </a:xfrm>
          <a:prstGeom prst="rect">
            <a:avLst/>
          </a:prstGeom>
        </p:spPr>
      </p:pic>
      <p:pic>
        <p:nvPicPr>
          <p:cNvPr id="11" name="Picture 10">
            <a:extLst>
              <a:ext uri="{FF2B5EF4-FFF2-40B4-BE49-F238E27FC236}">
                <a16:creationId xmlns:a16="http://schemas.microsoft.com/office/drawing/2014/main" id="{E730EFA0-BDD4-4320-A2B4-64F05F8DEF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1758" y="4180165"/>
            <a:ext cx="1511901" cy="1511901"/>
          </a:xfrm>
          <a:prstGeom prst="rect">
            <a:avLst/>
          </a:prstGeom>
        </p:spPr>
      </p:pic>
    </p:spTree>
    <p:extLst>
      <p:ext uri="{BB962C8B-B14F-4D97-AF65-F5344CB8AC3E}">
        <p14:creationId xmlns:p14="http://schemas.microsoft.com/office/powerpoint/2010/main" val="197468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73FCD7F-916E-4983-AEFD-0043D5F73C67}"/>
              </a:ext>
            </a:extLst>
          </p:cNvPr>
          <p:cNvSpPr>
            <a:spLocks noGrp="1"/>
          </p:cNvSpPr>
          <p:nvPr>
            <p:ph type="ftr" sz="quarter" idx="11"/>
          </p:nvPr>
        </p:nvSpPr>
        <p:spPr/>
        <p:txBody>
          <a:bodyPr/>
          <a:lstStyle/>
          <a:p>
            <a:r>
              <a:rPr lang="en-US"/>
              <a:t>Prepared by Er. Bibek Magar ( bibek.magar@thc.tu.edu.np)</a:t>
            </a:r>
          </a:p>
        </p:txBody>
      </p:sp>
      <p:sp>
        <p:nvSpPr>
          <p:cNvPr id="5" name="TextBox 4">
            <a:extLst>
              <a:ext uri="{FF2B5EF4-FFF2-40B4-BE49-F238E27FC236}">
                <a16:creationId xmlns:a16="http://schemas.microsoft.com/office/drawing/2014/main" id="{0FE03686-F194-4556-9078-083175B5BBBC}"/>
              </a:ext>
            </a:extLst>
          </p:cNvPr>
          <p:cNvSpPr txBox="1"/>
          <p:nvPr/>
        </p:nvSpPr>
        <p:spPr>
          <a:xfrm>
            <a:off x="538765" y="318397"/>
            <a:ext cx="11114469" cy="707886"/>
          </a:xfrm>
          <a:prstGeom prst="rect">
            <a:avLst/>
          </a:prstGeom>
          <a:noFill/>
        </p:spPr>
        <p:txBody>
          <a:bodyPr wrap="square" rtlCol="0">
            <a:spAutoFit/>
          </a:bodyPr>
          <a:lstStyle/>
          <a:p>
            <a:r>
              <a:rPr lang="en-US" sz="2000" b="1" dirty="0"/>
              <a:t>2) For components of a part which exhibit radial symmetry, using true projection yields an unpleasant/ asymmetrical view, so we use aligned view to represent radial symmetry in the orthographic views.</a:t>
            </a:r>
          </a:p>
        </p:txBody>
      </p:sp>
      <p:pic>
        <p:nvPicPr>
          <p:cNvPr id="7" name="Picture 6">
            <a:extLst>
              <a:ext uri="{FF2B5EF4-FFF2-40B4-BE49-F238E27FC236}">
                <a16:creationId xmlns:a16="http://schemas.microsoft.com/office/drawing/2014/main" id="{2C8B5F93-640A-43AE-BEC0-4309607B23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148" y="1599095"/>
            <a:ext cx="3179662" cy="2272748"/>
          </a:xfrm>
          <a:prstGeom prst="rect">
            <a:avLst/>
          </a:prstGeom>
        </p:spPr>
      </p:pic>
      <p:pic>
        <p:nvPicPr>
          <p:cNvPr id="9" name="Picture 8">
            <a:extLst>
              <a:ext uri="{FF2B5EF4-FFF2-40B4-BE49-F238E27FC236}">
                <a16:creationId xmlns:a16="http://schemas.microsoft.com/office/drawing/2014/main" id="{EA3971E3-4708-4BC2-824F-8F04ABCA5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65" y="1595816"/>
            <a:ext cx="3457575" cy="4191000"/>
          </a:xfrm>
          <a:prstGeom prst="rect">
            <a:avLst/>
          </a:prstGeom>
        </p:spPr>
      </p:pic>
      <p:pic>
        <p:nvPicPr>
          <p:cNvPr id="11" name="Picture 10">
            <a:extLst>
              <a:ext uri="{FF2B5EF4-FFF2-40B4-BE49-F238E27FC236}">
                <a16:creationId xmlns:a16="http://schemas.microsoft.com/office/drawing/2014/main" id="{69E38ED7-43F4-4C58-AD20-FFAEE6DAD1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3618" y="1457704"/>
            <a:ext cx="3810000" cy="4467225"/>
          </a:xfrm>
          <a:prstGeom prst="rect">
            <a:avLst/>
          </a:prstGeom>
        </p:spPr>
      </p:pic>
      <p:pic>
        <p:nvPicPr>
          <p:cNvPr id="12" name="Picture 11">
            <a:extLst>
              <a:ext uri="{FF2B5EF4-FFF2-40B4-BE49-F238E27FC236}">
                <a16:creationId xmlns:a16="http://schemas.microsoft.com/office/drawing/2014/main" id="{8D295A7F-DC8D-4D71-A265-D92BD4F1AD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2984" y="2215090"/>
            <a:ext cx="4377032" cy="3313506"/>
          </a:xfrm>
          <a:prstGeom prst="rect">
            <a:avLst/>
          </a:prstGeom>
        </p:spPr>
      </p:pic>
      <p:pic>
        <p:nvPicPr>
          <p:cNvPr id="13" name="Picture 12">
            <a:extLst>
              <a:ext uri="{FF2B5EF4-FFF2-40B4-BE49-F238E27FC236}">
                <a16:creationId xmlns:a16="http://schemas.microsoft.com/office/drawing/2014/main" id="{5CCBBC43-446E-44C6-AE33-CB35FCED03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80099" y="5027011"/>
            <a:ext cx="1511901" cy="1511901"/>
          </a:xfrm>
          <a:prstGeom prst="rect">
            <a:avLst/>
          </a:prstGeom>
        </p:spPr>
      </p:pic>
      <p:sp>
        <p:nvSpPr>
          <p:cNvPr id="14" name="TextBox 13">
            <a:extLst>
              <a:ext uri="{FF2B5EF4-FFF2-40B4-BE49-F238E27FC236}">
                <a16:creationId xmlns:a16="http://schemas.microsoft.com/office/drawing/2014/main" id="{6861128F-0AD3-4039-B7DC-B8593A9B6146}"/>
              </a:ext>
            </a:extLst>
          </p:cNvPr>
          <p:cNvSpPr txBox="1"/>
          <p:nvPr/>
        </p:nvSpPr>
        <p:spPr>
          <a:xfrm>
            <a:off x="4576817" y="5924929"/>
            <a:ext cx="2932993" cy="369332"/>
          </a:xfrm>
          <a:prstGeom prst="rect">
            <a:avLst/>
          </a:prstGeom>
          <a:noFill/>
        </p:spPr>
        <p:txBody>
          <a:bodyPr wrap="square" rtlCol="0">
            <a:spAutoFit/>
          </a:bodyPr>
          <a:lstStyle/>
          <a:p>
            <a:r>
              <a:rPr lang="en-US" b="1" dirty="0"/>
              <a:t>Radially Symmetrical Holes</a:t>
            </a:r>
          </a:p>
        </p:txBody>
      </p:sp>
    </p:spTree>
    <p:extLst>
      <p:ext uri="{BB962C8B-B14F-4D97-AF65-F5344CB8AC3E}">
        <p14:creationId xmlns:p14="http://schemas.microsoft.com/office/powerpoint/2010/main" val="417895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E3005E3-DFAE-4540-87A5-0B1F052934DC}"/>
              </a:ext>
            </a:extLst>
          </p:cNvPr>
          <p:cNvSpPr>
            <a:spLocks noGrp="1"/>
          </p:cNvSpPr>
          <p:nvPr>
            <p:ph type="ftr" sz="quarter" idx="11"/>
          </p:nvPr>
        </p:nvSpPr>
        <p:spPr/>
        <p:txBody>
          <a:bodyPr/>
          <a:lstStyle/>
          <a:p>
            <a:r>
              <a:rPr lang="en-US"/>
              <a:t>Prepared by Er. Bibek Magar ( bibek.magar@thc.tu.edu.np)</a:t>
            </a:r>
          </a:p>
        </p:txBody>
      </p:sp>
      <p:pic>
        <p:nvPicPr>
          <p:cNvPr id="6" name="Picture 5">
            <a:extLst>
              <a:ext uri="{FF2B5EF4-FFF2-40B4-BE49-F238E27FC236}">
                <a16:creationId xmlns:a16="http://schemas.microsoft.com/office/drawing/2014/main" id="{204EA5AB-858A-48A9-ACE4-267F02E888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8829" y="136525"/>
            <a:ext cx="4253367" cy="3719705"/>
          </a:xfrm>
          <a:prstGeom prst="rect">
            <a:avLst/>
          </a:prstGeom>
        </p:spPr>
      </p:pic>
      <p:pic>
        <p:nvPicPr>
          <p:cNvPr id="8" name="Picture 7">
            <a:extLst>
              <a:ext uri="{FF2B5EF4-FFF2-40B4-BE49-F238E27FC236}">
                <a16:creationId xmlns:a16="http://schemas.microsoft.com/office/drawing/2014/main" id="{85894EF5-E00A-44C9-A80E-6B62C65E8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91" y="1038674"/>
            <a:ext cx="3022738" cy="4587702"/>
          </a:xfrm>
          <a:prstGeom prst="rect">
            <a:avLst/>
          </a:prstGeom>
        </p:spPr>
      </p:pic>
      <p:pic>
        <p:nvPicPr>
          <p:cNvPr id="10" name="Picture 9">
            <a:extLst>
              <a:ext uri="{FF2B5EF4-FFF2-40B4-BE49-F238E27FC236}">
                <a16:creationId xmlns:a16="http://schemas.microsoft.com/office/drawing/2014/main" id="{9377AE00-160A-41C9-A01E-ED27B7BB40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7643" y="884470"/>
            <a:ext cx="3022738" cy="4604530"/>
          </a:xfrm>
          <a:prstGeom prst="rect">
            <a:avLst/>
          </a:prstGeom>
        </p:spPr>
      </p:pic>
      <p:pic>
        <p:nvPicPr>
          <p:cNvPr id="11" name="Picture 10">
            <a:extLst>
              <a:ext uri="{FF2B5EF4-FFF2-40B4-BE49-F238E27FC236}">
                <a16:creationId xmlns:a16="http://schemas.microsoft.com/office/drawing/2014/main" id="{EB1706BB-67AA-47DE-AEED-C302BC4269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792784"/>
            <a:ext cx="4377032" cy="3313506"/>
          </a:xfrm>
          <a:prstGeom prst="rect">
            <a:avLst/>
          </a:prstGeom>
        </p:spPr>
      </p:pic>
      <p:pic>
        <p:nvPicPr>
          <p:cNvPr id="12" name="Picture 11">
            <a:extLst>
              <a:ext uri="{FF2B5EF4-FFF2-40B4-BE49-F238E27FC236}">
                <a16:creationId xmlns:a16="http://schemas.microsoft.com/office/drawing/2014/main" id="{829337B6-9DC5-462E-BF50-E8259867F83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80099" y="4750860"/>
            <a:ext cx="1511901" cy="1511901"/>
          </a:xfrm>
          <a:prstGeom prst="rect">
            <a:avLst/>
          </a:prstGeom>
        </p:spPr>
      </p:pic>
      <p:sp>
        <p:nvSpPr>
          <p:cNvPr id="13" name="TextBox 12">
            <a:extLst>
              <a:ext uri="{FF2B5EF4-FFF2-40B4-BE49-F238E27FC236}">
                <a16:creationId xmlns:a16="http://schemas.microsoft.com/office/drawing/2014/main" id="{9A21E46D-603D-45B7-93BE-00836AEC86AF}"/>
              </a:ext>
            </a:extLst>
          </p:cNvPr>
          <p:cNvSpPr txBox="1"/>
          <p:nvPr/>
        </p:nvSpPr>
        <p:spPr>
          <a:xfrm>
            <a:off x="4576817" y="5924929"/>
            <a:ext cx="2932993" cy="369332"/>
          </a:xfrm>
          <a:prstGeom prst="rect">
            <a:avLst/>
          </a:prstGeom>
          <a:noFill/>
        </p:spPr>
        <p:txBody>
          <a:bodyPr wrap="square" rtlCol="0">
            <a:spAutoFit/>
          </a:bodyPr>
          <a:lstStyle/>
          <a:p>
            <a:r>
              <a:rPr lang="en-US" b="1" dirty="0"/>
              <a:t>Radially Symmetrical Ribs</a:t>
            </a:r>
          </a:p>
        </p:txBody>
      </p:sp>
    </p:spTree>
    <p:extLst>
      <p:ext uri="{BB962C8B-B14F-4D97-AF65-F5344CB8AC3E}">
        <p14:creationId xmlns:p14="http://schemas.microsoft.com/office/powerpoint/2010/main" val="350415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1236864-F6EE-40F5-A8C6-F41942D76998}"/>
              </a:ext>
            </a:extLst>
          </p:cNvPr>
          <p:cNvSpPr>
            <a:spLocks noGrp="1"/>
          </p:cNvSpPr>
          <p:nvPr>
            <p:ph type="ftr" sz="quarter" idx="11"/>
          </p:nvPr>
        </p:nvSpPr>
        <p:spPr/>
        <p:txBody>
          <a:bodyPr/>
          <a:lstStyle/>
          <a:p>
            <a:r>
              <a:rPr lang="en-US"/>
              <a:t>Prepared by Er. Bibek Magar ( bibek.magar@thc.tu.edu.np)</a:t>
            </a:r>
          </a:p>
        </p:txBody>
      </p:sp>
      <p:pic>
        <p:nvPicPr>
          <p:cNvPr id="6" name="Picture 5">
            <a:extLst>
              <a:ext uri="{FF2B5EF4-FFF2-40B4-BE49-F238E27FC236}">
                <a16:creationId xmlns:a16="http://schemas.microsoft.com/office/drawing/2014/main" id="{7E44DA6B-91E0-4AB3-B859-90529D70F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0058" y="624315"/>
            <a:ext cx="6909559" cy="4933729"/>
          </a:xfrm>
          <a:prstGeom prst="rect">
            <a:avLst/>
          </a:prstGeom>
        </p:spPr>
      </p:pic>
      <p:sp>
        <p:nvSpPr>
          <p:cNvPr id="7" name="TextBox 6">
            <a:extLst>
              <a:ext uri="{FF2B5EF4-FFF2-40B4-BE49-F238E27FC236}">
                <a16:creationId xmlns:a16="http://schemas.microsoft.com/office/drawing/2014/main" id="{B7831B5D-BA9C-4C0E-AEF2-BD2B0700BF1C}"/>
              </a:ext>
            </a:extLst>
          </p:cNvPr>
          <p:cNvSpPr txBox="1"/>
          <p:nvPr/>
        </p:nvSpPr>
        <p:spPr>
          <a:xfrm>
            <a:off x="4038600" y="5856515"/>
            <a:ext cx="3692540" cy="369332"/>
          </a:xfrm>
          <a:prstGeom prst="rect">
            <a:avLst/>
          </a:prstGeom>
          <a:noFill/>
        </p:spPr>
        <p:txBody>
          <a:bodyPr wrap="square" rtlCol="0">
            <a:spAutoFit/>
          </a:bodyPr>
          <a:lstStyle/>
          <a:p>
            <a:r>
              <a:rPr lang="en-US" b="1" dirty="0"/>
              <a:t>Radially Symmetrical Holes and Ribs</a:t>
            </a:r>
          </a:p>
        </p:txBody>
      </p:sp>
    </p:spTree>
    <p:extLst>
      <p:ext uri="{BB962C8B-B14F-4D97-AF65-F5344CB8AC3E}">
        <p14:creationId xmlns:p14="http://schemas.microsoft.com/office/powerpoint/2010/main" val="39395996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1236864-F6EE-40F5-A8C6-F41942D76998}"/>
              </a:ext>
            </a:extLst>
          </p:cNvPr>
          <p:cNvSpPr>
            <a:spLocks noGrp="1"/>
          </p:cNvSpPr>
          <p:nvPr>
            <p:ph type="ftr" sz="quarter" idx="11"/>
          </p:nvPr>
        </p:nvSpPr>
        <p:spPr/>
        <p:txBody>
          <a:bodyPr/>
          <a:lstStyle/>
          <a:p>
            <a:r>
              <a:rPr lang="en-US"/>
              <a:t>Prepared by Er. Bibek Magar ( bibek.magar@thc.tu.edu.np)</a:t>
            </a:r>
          </a:p>
        </p:txBody>
      </p:sp>
      <p:pic>
        <p:nvPicPr>
          <p:cNvPr id="3" name="Picture 2">
            <a:extLst>
              <a:ext uri="{FF2B5EF4-FFF2-40B4-BE49-F238E27FC236}">
                <a16:creationId xmlns:a16="http://schemas.microsoft.com/office/drawing/2014/main" id="{46CD9ABB-464A-412F-8FDE-BB3D25CCE6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033" y="702365"/>
            <a:ext cx="7443619" cy="4678846"/>
          </a:xfrm>
          <a:prstGeom prst="rect">
            <a:avLst/>
          </a:prstGeom>
        </p:spPr>
      </p:pic>
      <p:sp>
        <p:nvSpPr>
          <p:cNvPr id="5" name="TextBox 4">
            <a:extLst>
              <a:ext uri="{FF2B5EF4-FFF2-40B4-BE49-F238E27FC236}">
                <a16:creationId xmlns:a16="http://schemas.microsoft.com/office/drawing/2014/main" id="{2315EA0D-EF60-4608-B076-3A290C562483}"/>
              </a:ext>
            </a:extLst>
          </p:cNvPr>
          <p:cNvSpPr txBox="1"/>
          <p:nvPr/>
        </p:nvSpPr>
        <p:spPr>
          <a:xfrm>
            <a:off x="5027391" y="5786303"/>
            <a:ext cx="2932993" cy="369332"/>
          </a:xfrm>
          <a:prstGeom prst="rect">
            <a:avLst/>
          </a:prstGeom>
          <a:noFill/>
        </p:spPr>
        <p:txBody>
          <a:bodyPr wrap="square" rtlCol="0">
            <a:spAutoFit/>
          </a:bodyPr>
          <a:lstStyle/>
          <a:p>
            <a:r>
              <a:rPr lang="en-US" b="1" dirty="0"/>
              <a:t>Spokes and Keyway</a:t>
            </a:r>
          </a:p>
        </p:txBody>
      </p:sp>
    </p:spTree>
    <p:extLst>
      <p:ext uri="{BB962C8B-B14F-4D97-AF65-F5344CB8AC3E}">
        <p14:creationId xmlns:p14="http://schemas.microsoft.com/office/powerpoint/2010/main" val="1245404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484" y="0"/>
            <a:ext cx="10515600" cy="1325563"/>
          </a:xfrm>
        </p:spPr>
        <p:txBody>
          <a:bodyPr>
            <a:normAutofit/>
          </a:bodyPr>
          <a:lstStyle/>
          <a:p>
            <a:r>
              <a:rPr lang="en-US" sz="2800" b="1" dirty="0"/>
              <a:t>Full-Sectional View</a:t>
            </a:r>
          </a:p>
        </p:txBody>
      </p:sp>
      <p:sp>
        <p:nvSpPr>
          <p:cNvPr id="4" name="Footer Placeholder 3"/>
          <p:cNvSpPr>
            <a:spLocks noGrp="1"/>
          </p:cNvSpPr>
          <p:nvPr>
            <p:ph type="ftr" sz="quarter" idx="11"/>
          </p:nvPr>
        </p:nvSpPr>
        <p:spPr/>
        <p:txBody>
          <a:bodyPr/>
          <a:lstStyle/>
          <a:p>
            <a:r>
              <a:rPr lang="en-US"/>
              <a:t>Prepared by Er. Bibek Magar ( bibek.magar@thc.tu.edu.np)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6948" y="667445"/>
            <a:ext cx="8262129" cy="5871467"/>
          </a:xfrm>
          <a:prstGeom prst="rect">
            <a:avLst/>
          </a:prstGeom>
        </p:spPr>
      </p:pic>
    </p:spTree>
    <p:extLst>
      <p:ext uri="{BB962C8B-B14F-4D97-AF65-F5344CB8AC3E}">
        <p14:creationId xmlns:p14="http://schemas.microsoft.com/office/powerpoint/2010/main" val="21752878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1236864-F6EE-40F5-A8C6-F41942D76998}"/>
              </a:ext>
            </a:extLst>
          </p:cNvPr>
          <p:cNvSpPr>
            <a:spLocks noGrp="1"/>
          </p:cNvSpPr>
          <p:nvPr>
            <p:ph type="ftr" sz="quarter" idx="11"/>
          </p:nvPr>
        </p:nvSpPr>
        <p:spPr/>
        <p:txBody>
          <a:bodyPr/>
          <a:lstStyle/>
          <a:p>
            <a:r>
              <a:rPr lang="en-US"/>
              <a:t>Prepared by Er. Bibek Magar ( bibek.magar@thc.tu.edu.np)</a:t>
            </a:r>
          </a:p>
        </p:txBody>
      </p:sp>
      <p:pic>
        <p:nvPicPr>
          <p:cNvPr id="3" name="Picture 2">
            <a:extLst>
              <a:ext uri="{FF2B5EF4-FFF2-40B4-BE49-F238E27FC236}">
                <a16:creationId xmlns:a16="http://schemas.microsoft.com/office/drawing/2014/main" id="{41774C02-9E70-46C5-814B-24EFF17FEB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562" y="0"/>
            <a:ext cx="6595856" cy="5877241"/>
          </a:xfrm>
          <a:prstGeom prst="rect">
            <a:avLst/>
          </a:prstGeom>
        </p:spPr>
      </p:pic>
      <p:sp>
        <p:nvSpPr>
          <p:cNvPr id="5" name="TextBox 4">
            <a:extLst>
              <a:ext uri="{FF2B5EF4-FFF2-40B4-BE49-F238E27FC236}">
                <a16:creationId xmlns:a16="http://schemas.microsoft.com/office/drawing/2014/main" id="{D7CC800E-1FCA-4358-86A0-1DC7BD2C8E97}"/>
              </a:ext>
            </a:extLst>
          </p:cNvPr>
          <p:cNvSpPr txBox="1"/>
          <p:nvPr/>
        </p:nvSpPr>
        <p:spPr>
          <a:xfrm>
            <a:off x="4576817" y="5924929"/>
            <a:ext cx="2932993" cy="369332"/>
          </a:xfrm>
          <a:prstGeom prst="rect">
            <a:avLst/>
          </a:prstGeom>
          <a:noFill/>
        </p:spPr>
        <p:txBody>
          <a:bodyPr wrap="square" rtlCol="0">
            <a:spAutoFit/>
          </a:bodyPr>
          <a:lstStyle/>
          <a:p>
            <a:r>
              <a:rPr lang="en-US" b="1" dirty="0"/>
              <a:t>Radially Symmetrical Lugs</a:t>
            </a:r>
          </a:p>
        </p:txBody>
      </p:sp>
    </p:spTree>
    <p:extLst>
      <p:ext uri="{BB962C8B-B14F-4D97-AF65-F5344CB8AC3E}">
        <p14:creationId xmlns:p14="http://schemas.microsoft.com/office/powerpoint/2010/main" val="1238266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E340F39-1A50-44B1-A02E-BD00A74F95D5}"/>
              </a:ext>
            </a:extLst>
          </p:cNvPr>
          <p:cNvSpPr>
            <a:spLocks noGrp="1"/>
          </p:cNvSpPr>
          <p:nvPr>
            <p:ph type="ftr" sz="quarter" idx="11"/>
          </p:nvPr>
        </p:nvSpPr>
        <p:spPr/>
        <p:txBody>
          <a:bodyPr/>
          <a:lstStyle/>
          <a:p>
            <a:r>
              <a:rPr lang="en-US"/>
              <a:t>Prepared by Er. Bibek Magar ( bibek.magar@thc.tu.edu.np)</a:t>
            </a:r>
          </a:p>
        </p:txBody>
      </p:sp>
      <p:sp>
        <p:nvSpPr>
          <p:cNvPr id="5" name="TextBox 4">
            <a:extLst>
              <a:ext uri="{FF2B5EF4-FFF2-40B4-BE49-F238E27FC236}">
                <a16:creationId xmlns:a16="http://schemas.microsoft.com/office/drawing/2014/main" id="{7FC779C6-E597-480F-B2F5-D8721E870A1A}"/>
              </a:ext>
            </a:extLst>
          </p:cNvPr>
          <p:cNvSpPr txBox="1"/>
          <p:nvPr/>
        </p:nvSpPr>
        <p:spPr>
          <a:xfrm>
            <a:off x="624490" y="180212"/>
            <a:ext cx="11114469" cy="707886"/>
          </a:xfrm>
          <a:prstGeom prst="rect">
            <a:avLst/>
          </a:prstGeom>
          <a:noFill/>
        </p:spPr>
        <p:txBody>
          <a:bodyPr wrap="square" rtlCol="0">
            <a:spAutoFit/>
          </a:bodyPr>
          <a:lstStyle/>
          <a:p>
            <a:r>
              <a:rPr lang="en-US" sz="2000" b="1" dirty="0"/>
              <a:t>7) Draw sectional front view and top view of the object given below. Use conventions for radially arranged holes, ribs, and spokes.</a:t>
            </a:r>
          </a:p>
        </p:txBody>
      </p:sp>
      <p:pic>
        <p:nvPicPr>
          <p:cNvPr id="7" name="Picture 6">
            <a:extLst>
              <a:ext uri="{FF2B5EF4-FFF2-40B4-BE49-F238E27FC236}">
                <a16:creationId xmlns:a16="http://schemas.microsoft.com/office/drawing/2014/main" id="{28D990AE-DFCD-4D0B-9D6C-7EBBB22CEC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9825" y="1333560"/>
            <a:ext cx="6164332" cy="4543812"/>
          </a:xfrm>
          <a:prstGeom prst="rect">
            <a:avLst/>
          </a:prstGeom>
        </p:spPr>
      </p:pic>
    </p:spTree>
    <p:extLst>
      <p:ext uri="{BB962C8B-B14F-4D97-AF65-F5344CB8AC3E}">
        <p14:creationId xmlns:p14="http://schemas.microsoft.com/office/powerpoint/2010/main" val="614949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99DAC00-A97D-4F97-A1A6-EC6F8445934B}"/>
              </a:ext>
            </a:extLst>
          </p:cNvPr>
          <p:cNvSpPr>
            <a:spLocks noGrp="1"/>
          </p:cNvSpPr>
          <p:nvPr>
            <p:ph type="ftr" sz="quarter" idx="11"/>
          </p:nvPr>
        </p:nvSpPr>
        <p:spPr/>
        <p:txBody>
          <a:bodyPr/>
          <a:lstStyle/>
          <a:p>
            <a:r>
              <a:rPr lang="en-US"/>
              <a:t>Prepared by Er. Bibek Magar ( bibek.magar@thc.tu.edu.np)</a:t>
            </a:r>
          </a:p>
        </p:txBody>
      </p:sp>
      <p:pic>
        <p:nvPicPr>
          <p:cNvPr id="5" name="Picture 4">
            <a:extLst>
              <a:ext uri="{FF2B5EF4-FFF2-40B4-BE49-F238E27FC236}">
                <a16:creationId xmlns:a16="http://schemas.microsoft.com/office/drawing/2014/main" id="{3825D2AE-C66B-47B6-94CB-D309BB4D23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0"/>
            <a:ext cx="4305889" cy="3173929"/>
          </a:xfrm>
          <a:prstGeom prst="rect">
            <a:avLst/>
          </a:prstGeom>
        </p:spPr>
      </p:pic>
      <p:sp>
        <p:nvSpPr>
          <p:cNvPr id="68" name="Freeform 62">
            <a:extLst>
              <a:ext uri="{FF2B5EF4-FFF2-40B4-BE49-F238E27FC236}">
                <a16:creationId xmlns:a16="http://schemas.microsoft.com/office/drawing/2014/main" id="{964224D4-C756-40FB-9C1B-884DA51DD497}"/>
              </a:ext>
            </a:extLst>
          </p:cNvPr>
          <p:cNvSpPr>
            <a:spLocks/>
          </p:cNvSpPr>
          <p:nvPr/>
        </p:nvSpPr>
        <p:spPr bwMode="auto">
          <a:xfrm>
            <a:off x="3429000" y="657225"/>
            <a:ext cx="3025775" cy="3027363"/>
          </a:xfrm>
          <a:custGeom>
            <a:avLst/>
            <a:gdLst>
              <a:gd name="T0" fmla="*/ 3804 w 3812"/>
              <a:gd name="T1" fmla="*/ 1741 h 3815"/>
              <a:gd name="T2" fmla="*/ 3766 w 3812"/>
              <a:gd name="T3" fmla="*/ 1494 h 3815"/>
              <a:gd name="T4" fmla="*/ 3696 w 3812"/>
              <a:gd name="T5" fmla="*/ 1254 h 3815"/>
              <a:gd name="T6" fmla="*/ 3597 w 3812"/>
              <a:gd name="T7" fmla="*/ 1027 h 3815"/>
              <a:gd name="T8" fmla="*/ 3467 w 3812"/>
              <a:gd name="T9" fmla="*/ 813 h 3815"/>
              <a:gd name="T10" fmla="*/ 3311 w 3812"/>
              <a:gd name="T11" fmla="*/ 619 h 3815"/>
              <a:gd name="T12" fmla="*/ 3131 w 3812"/>
              <a:gd name="T13" fmla="*/ 447 h 3815"/>
              <a:gd name="T14" fmla="*/ 2930 w 3812"/>
              <a:gd name="T15" fmla="*/ 299 h 3815"/>
              <a:gd name="T16" fmla="*/ 2712 w 3812"/>
              <a:gd name="T17" fmla="*/ 178 h 3815"/>
              <a:gd name="T18" fmla="*/ 2478 w 3812"/>
              <a:gd name="T19" fmla="*/ 88 h 3815"/>
              <a:gd name="T20" fmla="*/ 2237 w 3812"/>
              <a:gd name="T21" fmla="*/ 29 h 3815"/>
              <a:gd name="T22" fmla="*/ 1989 w 3812"/>
              <a:gd name="T23" fmla="*/ 1 h 3815"/>
              <a:gd name="T24" fmla="*/ 1739 w 3812"/>
              <a:gd name="T25" fmla="*/ 7 h 3815"/>
              <a:gd name="T26" fmla="*/ 1494 w 3812"/>
              <a:gd name="T27" fmla="*/ 45 h 3815"/>
              <a:gd name="T28" fmla="*/ 1254 w 3812"/>
              <a:gd name="T29" fmla="*/ 115 h 3815"/>
              <a:gd name="T30" fmla="*/ 1025 w 3812"/>
              <a:gd name="T31" fmla="*/ 216 h 3815"/>
              <a:gd name="T32" fmla="*/ 812 w 3812"/>
              <a:gd name="T33" fmla="*/ 345 h 3815"/>
              <a:gd name="T34" fmla="*/ 618 w 3812"/>
              <a:gd name="T35" fmla="*/ 501 h 3815"/>
              <a:gd name="T36" fmla="*/ 445 w 3812"/>
              <a:gd name="T37" fmla="*/ 682 h 3815"/>
              <a:gd name="T38" fmla="*/ 298 w 3812"/>
              <a:gd name="T39" fmla="*/ 882 h 3815"/>
              <a:gd name="T40" fmla="*/ 178 w 3812"/>
              <a:gd name="T41" fmla="*/ 1101 h 3815"/>
              <a:gd name="T42" fmla="*/ 88 w 3812"/>
              <a:gd name="T43" fmla="*/ 1333 h 3815"/>
              <a:gd name="T44" fmla="*/ 29 w 3812"/>
              <a:gd name="T45" fmla="*/ 1576 h 3815"/>
              <a:gd name="T46" fmla="*/ 1 w 3812"/>
              <a:gd name="T47" fmla="*/ 1824 h 3815"/>
              <a:gd name="T48" fmla="*/ 7 w 3812"/>
              <a:gd name="T49" fmla="*/ 2074 h 3815"/>
              <a:gd name="T50" fmla="*/ 45 w 3812"/>
              <a:gd name="T51" fmla="*/ 2321 h 3815"/>
              <a:gd name="T52" fmla="*/ 115 w 3812"/>
              <a:gd name="T53" fmla="*/ 2560 h 3815"/>
              <a:gd name="T54" fmla="*/ 215 w 3812"/>
              <a:gd name="T55" fmla="*/ 2788 h 3815"/>
              <a:gd name="T56" fmla="*/ 345 w 3812"/>
              <a:gd name="T57" fmla="*/ 3001 h 3815"/>
              <a:gd name="T58" fmla="*/ 501 w 3812"/>
              <a:gd name="T59" fmla="*/ 3195 h 3815"/>
              <a:gd name="T60" fmla="*/ 680 w 3812"/>
              <a:gd name="T61" fmla="*/ 3368 h 3815"/>
              <a:gd name="T62" fmla="*/ 882 w 3812"/>
              <a:gd name="T63" fmla="*/ 3515 h 3815"/>
              <a:gd name="T64" fmla="*/ 1100 w 3812"/>
              <a:gd name="T65" fmla="*/ 3637 h 3815"/>
              <a:gd name="T66" fmla="*/ 1333 w 3812"/>
              <a:gd name="T67" fmla="*/ 3727 h 3815"/>
              <a:gd name="T68" fmla="*/ 1574 w 3812"/>
              <a:gd name="T69" fmla="*/ 3785 h 3815"/>
              <a:gd name="T70" fmla="*/ 1823 w 3812"/>
              <a:gd name="T71" fmla="*/ 3813 h 3815"/>
              <a:gd name="T72" fmla="*/ 2072 w 3812"/>
              <a:gd name="T73" fmla="*/ 3807 h 3815"/>
              <a:gd name="T74" fmla="*/ 2318 w 3812"/>
              <a:gd name="T75" fmla="*/ 3769 h 3815"/>
              <a:gd name="T76" fmla="*/ 2557 w 3812"/>
              <a:gd name="T77" fmla="*/ 3699 h 3815"/>
              <a:gd name="T78" fmla="*/ 2787 w 3812"/>
              <a:gd name="T79" fmla="*/ 3599 h 3815"/>
              <a:gd name="T80" fmla="*/ 3000 w 3812"/>
              <a:gd name="T81" fmla="*/ 3470 h 3815"/>
              <a:gd name="T82" fmla="*/ 3194 w 3812"/>
              <a:gd name="T83" fmla="*/ 3314 h 3815"/>
              <a:gd name="T84" fmla="*/ 3366 w 3812"/>
              <a:gd name="T85" fmla="*/ 3133 h 3815"/>
              <a:gd name="T86" fmla="*/ 3514 w 3812"/>
              <a:gd name="T87" fmla="*/ 2933 h 3815"/>
              <a:gd name="T88" fmla="*/ 3634 w 3812"/>
              <a:gd name="T89" fmla="*/ 2713 h 3815"/>
              <a:gd name="T90" fmla="*/ 3724 w 3812"/>
              <a:gd name="T91" fmla="*/ 2481 h 3815"/>
              <a:gd name="T92" fmla="*/ 3783 w 3812"/>
              <a:gd name="T93" fmla="*/ 2239 h 3815"/>
              <a:gd name="T94" fmla="*/ 3810 w 3812"/>
              <a:gd name="T95" fmla="*/ 1991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12" h="3815">
                <a:moveTo>
                  <a:pt x="3812" y="1907"/>
                </a:moveTo>
                <a:lnTo>
                  <a:pt x="3810" y="1824"/>
                </a:lnTo>
                <a:lnTo>
                  <a:pt x="3804" y="1741"/>
                </a:lnTo>
                <a:lnTo>
                  <a:pt x="3796" y="1659"/>
                </a:lnTo>
                <a:lnTo>
                  <a:pt x="3783" y="1576"/>
                </a:lnTo>
                <a:lnTo>
                  <a:pt x="3766" y="1494"/>
                </a:lnTo>
                <a:lnTo>
                  <a:pt x="3748" y="1414"/>
                </a:lnTo>
                <a:lnTo>
                  <a:pt x="3724" y="1333"/>
                </a:lnTo>
                <a:lnTo>
                  <a:pt x="3696" y="1254"/>
                </a:lnTo>
                <a:lnTo>
                  <a:pt x="3667" y="1177"/>
                </a:lnTo>
                <a:lnTo>
                  <a:pt x="3634" y="1101"/>
                </a:lnTo>
                <a:lnTo>
                  <a:pt x="3597" y="1027"/>
                </a:lnTo>
                <a:lnTo>
                  <a:pt x="3556" y="954"/>
                </a:lnTo>
                <a:lnTo>
                  <a:pt x="3514" y="882"/>
                </a:lnTo>
                <a:lnTo>
                  <a:pt x="3467" y="813"/>
                </a:lnTo>
                <a:lnTo>
                  <a:pt x="3417" y="746"/>
                </a:lnTo>
                <a:lnTo>
                  <a:pt x="3366" y="682"/>
                </a:lnTo>
                <a:lnTo>
                  <a:pt x="3311" y="619"/>
                </a:lnTo>
                <a:lnTo>
                  <a:pt x="3254" y="559"/>
                </a:lnTo>
                <a:lnTo>
                  <a:pt x="3194" y="501"/>
                </a:lnTo>
                <a:lnTo>
                  <a:pt x="3131" y="447"/>
                </a:lnTo>
                <a:lnTo>
                  <a:pt x="3065" y="394"/>
                </a:lnTo>
                <a:lnTo>
                  <a:pt x="3000" y="345"/>
                </a:lnTo>
                <a:lnTo>
                  <a:pt x="2930" y="299"/>
                </a:lnTo>
                <a:lnTo>
                  <a:pt x="2860" y="256"/>
                </a:lnTo>
                <a:lnTo>
                  <a:pt x="2787" y="216"/>
                </a:lnTo>
                <a:lnTo>
                  <a:pt x="2712" y="178"/>
                </a:lnTo>
                <a:lnTo>
                  <a:pt x="2635" y="145"/>
                </a:lnTo>
                <a:lnTo>
                  <a:pt x="2557" y="115"/>
                </a:lnTo>
                <a:lnTo>
                  <a:pt x="2478" y="88"/>
                </a:lnTo>
                <a:lnTo>
                  <a:pt x="2399" y="66"/>
                </a:lnTo>
                <a:lnTo>
                  <a:pt x="2318" y="45"/>
                </a:lnTo>
                <a:lnTo>
                  <a:pt x="2237" y="29"/>
                </a:lnTo>
                <a:lnTo>
                  <a:pt x="2154" y="16"/>
                </a:lnTo>
                <a:lnTo>
                  <a:pt x="2072" y="7"/>
                </a:lnTo>
                <a:lnTo>
                  <a:pt x="1989" y="1"/>
                </a:lnTo>
                <a:lnTo>
                  <a:pt x="1906" y="0"/>
                </a:lnTo>
                <a:lnTo>
                  <a:pt x="1823" y="1"/>
                </a:lnTo>
                <a:lnTo>
                  <a:pt x="1739" y="7"/>
                </a:lnTo>
                <a:lnTo>
                  <a:pt x="1658" y="16"/>
                </a:lnTo>
                <a:lnTo>
                  <a:pt x="1574" y="29"/>
                </a:lnTo>
                <a:lnTo>
                  <a:pt x="1494" y="45"/>
                </a:lnTo>
                <a:lnTo>
                  <a:pt x="1412" y="64"/>
                </a:lnTo>
                <a:lnTo>
                  <a:pt x="1333" y="88"/>
                </a:lnTo>
                <a:lnTo>
                  <a:pt x="1254" y="115"/>
                </a:lnTo>
                <a:lnTo>
                  <a:pt x="1177" y="145"/>
                </a:lnTo>
                <a:lnTo>
                  <a:pt x="1100" y="178"/>
                </a:lnTo>
                <a:lnTo>
                  <a:pt x="1025" y="216"/>
                </a:lnTo>
                <a:lnTo>
                  <a:pt x="954" y="256"/>
                </a:lnTo>
                <a:lnTo>
                  <a:pt x="882" y="299"/>
                </a:lnTo>
                <a:lnTo>
                  <a:pt x="812" y="345"/>
                </a:lnTo>
                <a:lnTo>
                  <a:pt x="746" y="394"/>
                </a:lnTo>
                <a:lnTo>
                  <a:pt x="680" y="447"/>
                </a:lnTo>
                <a:lnTo>
                  <a:pt x="618" y="501"/>
                </a:lnTo>
                <a:lnTo>
                  <a:pt x="558" y="559"/>
                </a:lnTo>
                <a:lnTo>
                  <a:pt x="501" y="619"/>
                </a:lnTo>
                <a:lnTo>
                  <a:pt x="445" y="682"/>
                </a:lnTo>
                <a:lnTo>
                  <a:pt x="394" y="746"/>
                </a:lnTo>
                <a:lnTo>
                  <a:pt x="345" y="813"/>
                </a:lnTo>
                <a:lnTo>
                  <a:pt x="298" y="882"/>
                </a:lnTo>
                <a:lnTo>
                  <a:pt x="255" y="954"/>
                </a:lnTo>
                <a:lnTo>
                  <a:pt x="215" y="1027"/>
                </a:lnTo>
                <a:lnTo>
                  <a:pt x="178" y="1101"/>
                </a:lnTo>
                <a:lnTo>
                  <a:pt x="145" y="1177"/>
                </a:lnTo>
                <a:lnTo>
                  <a:pt x="115" y="1254"/>
                </a:lnTo>
                <a:lnTo>
                  <a:pt x="88" y="1333"/>
                </a:lnTo>
                <a:lnTo>
                  <a:pt x="64" y="1414"/>
                </a:lnTo>
                <a:lnTo>
                  <a:pt x="45" y="1494"/>
                </a:lnTo>
                <a:lnTo>
                  <a:pt x="29" y="1576"/>
                </a:lnTo>
                <a:lnTo>
                  <a:pt x="16" y="1659"/>
                </a:lnTo>
                <a:lnTo>
                  <a:pt x="7" y="1741"/>
                </a:lnTo>
                <a:lnTo>
                  <a:pt x="1" y="1824"/>
                </a:lnTo>
                <a:lnTo>
                  <a:pt x="0" y="1907"/>
                </a:lnTo>
                <a:lnTo>
                  <a:pt x="1" y="1991"/>
                </a:lnTo>
                <a:lnTo>
                  <a:pt x="7" y="2074"/>
                </a:lnTo>
                <a:lnTo>
                  <a:pt x="16" y="2156"/>
                </a:lnTo>
                <a:lnTo>
                  <a:pt x="29" y="2239"/>
                </a:lnTo>
                <a:lnTo>
                  <a:pt x="45" y="2321"/>
                </a:lnTo>
                <a:lnTo>
                  <a:pt x="64" y="2401"/>
                </a:lnTo>
                <a:lnTo>
                  <a:pt x="88" y="2481"/>
                </a:lnTo>
                <a:lnTo>
                  <a:pt x="115" y="2560"/>
                </a:lnTo>
                <a:lnTo>
                  <a:pt x="145" y="2638"/>
                </a:lnTo>
                <a:lnTo>
                  <a:pt x="178" y="2713"/>
                </a:lnTo>
                <a:lnTo>
                  <a:pt x="215" y="2788"/>
                </a:lnTo>
                <a:lnTo>
                  <a:pt x="255" y="2861"/>
                </a:lnTo>
                <a:lnTo>
                  <a:pt x="298" y="2933"/>
                </a:lnTo>
                <a:lnTo>
                  <a:pt x="345" y="3001"/>
                </a:lnTo>
                <a:lnTo>
                  <a:pt x="394" y="3068"/>
                </a:lnTo>
                <a:lnTo>
                  <a:pt x="445" y="3133"/>
                </a:lnTo>
                <a:lnTo>
                  <a:pt x="501" y="3195"/>
                </a:lnTo>
                <a:lnTo>
                  <a:pt x="558" y="3255"/>
                </a:lnTo>
                <a:lnTo>
                  <a:pt x="618" y="3314"/>
                </a:lnTo>
                <a:lnTo>
                  <a:pt x="680" y="3368"/>
                </a:lnTo>
                <a:lnTo>
                  <a:pt x="746" y="3420"/>
                </a:lnTo>
                <a:lnTo>
                  <a:pt x="812" y="3470"/>
                </a:lnTo>
                <a:lnTo>
                  <a:pt x="882" y="3515"/>
                </a:lnTo>
                <a:lnTo>
                  <a:pt x="954" y="3559"/>
                </a:lnTo>
                <a:lnTo>
                  <a:pt x="1025" y="3599"/>
                </a:lnTo>
                <a:lnTo>
                  <a:pt x="1100" y="3637"/>
                </a:lnTo>
                <a:lnTo>
                  <a:pt x="1177" y="3670"/>
                </a:lnTo>
                <a:lnTo>
                  <a:pt x="1254" y="3699"/>
                </a:lnTo>
                <a:lnTo>
                  <a:pt x="1333" y="3727"/>
                </a:lnTo>
                <a:lnTo>
                  <a:pt x="1412" y="3749"/>
                </a:lnTo>
                <a:lnTo>
                  <a:pt x="1494" y="3769"/>
                </a:lnTo>
                <a:lnTo>
                  <a:pt x="1574" y="3785"/>
                </a:lnTo>
                <a:lnTo>
                  <a:pt x="1658" y="3799"/>
                </a:lnTo>
                <a:lnTo>
                  <a:pt x="1739" y="3807"/>
                </a:lnTo>
                <a:lnTo>
                  <a:pt x="1823" y="3813"/>
                </a:lnTo>
                <a:lnTo>
                  <a:pt x="1906" y="3815"/>
                </a:lnTo>
                <a:lnTo>
                  <a:pt x="1989" y="3813"/>
                </a:lnTo>
                <a:lnTo>
                  <a:pt x="2072" y="3807"/>
                </a:lnTo>
                <a:lnTo>
                  <a:pt x="2154" y="3799"/>
                </a:lnTo>
                <a:lnTo>
                  <a:pt x="2237" y="3785"/>
                </a:lnTo>
                <a:lnTo>
                  <a:pt x="2318" y="3769"/>
                </a:lnTo>
                <a:lnTo>
                  <a:pt x="2399" y="3750"/>
                </a:lnTo>
                <a:lnTo>
                  <a:pt x="2478" y="3727"/>
                </a:lnTo>
                <a:lnTo>
                  <a:pt x="2557" y="3699"/>
                </a:lnTo>
                <a:lnTo>
                  <a:pt x="2635" y="3670"/>
                </a:lnTo>
                <a:lnTo>
                  <a:pt x="2712" y="3637"/>
                </a:lnTo>
                <a:lnTo>
                  <a:pt x="2787" y="3599"/>
                </a:lnTo>
                <a:lnTo>
                  <a:pt x="2860" y="3559"/>
                </a:lnTo>
                <a:lnTo>
                  <a:pt x="2930" y="3515"/>
                </a:lnTo>
                <a:lnTo>
                  <a:pt x="3000" y="3470"/>
                </a:lnTo>
                <a:lnTo>
                  <a:pt x="3065" y="3420"/>
                </a:lnTo>
                <a:lnTo>
                  <a:pt x="3131" y="3368"/>
                </a:lnTo>
                <a:lnTo>
                  <a:pt x="3194" y="3314"/>
                </a:lnTo>
                <a:lnTo>
                  <a:pt x="3254" y="3255"/>
                </a:lnTo>
                <a:lnTo>
                  <a:pt x="3311" y="3195"/>
                </a:lnTo>
                <a:lnTo>
                  <a:pt x="3366" y="3133"/>
                </a:lnTo>
                <a:lnTo>
                  <a:pt x="3417" y="3068"/>
                </a:lnTo>
                <a:lnTo>
                  <a:pt x="3467" y="3001"/>
                </a:lnTo>
                <a:lnTo>
                  <a:pt x="3514" y="2933"/>
                </a:lnTo>
                <a:lnTo>
                  <a:pt x="3556" y="2861"/>
                </a:lnTo>
                <a:lnTo>
                  <a:pt x="3597" y="2788"/>
                </a:lnTo>
                <a:lnTo>
                  <a:pt x="3634" y="2713"/>
                </a:lnTo>
                <a:lnTo>
                  <a:pt x="3667" y="2638"/>
                </a:lnTo>
                <a:lnTo>
                  <a:pt x="3696" y="2560"/>
                </a:lnTo>
                <a:lnTo>
                  <a:pt x="3724" y="2481"/>
                </a:lnTo>
                <a:lnTo>
                  <a:pt x="3748" y="2401"/>
                </a:lnTo>
                <a:lnTo>
                  <a:pt x="3766" y="2321"/>
                </a:lnTo>
                <a:lnTo>
                  <a:pt x="3783" y="2239"/>
                </a:lnTo>
                <a:lnTo>
                  <a:pt x="3796" y="2156"/>
                </a:lnTo>
                <a:lnTo>
                  <a:pt x="3804" y="2074"/>
                </a:lnTo>
                <a:lnTo>
                  <a:pt x="3810" y="1991"/>
                </a:lnTo>
                <a:lnTo>
                  <a:pt x="3812" y="1907"/>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63">
            <a:extLst>
              <a:ext uri="{FF2B5EF4-FFF2-40B4-BE49-F238E27FC236}">
                <a16:creationId xmlns:a16="http://schemas.microsoft.com/office/drawing/2014/main" id="{CD42D3D4-604D-4C66-87AF-A8D424C5E2C4}"/>
              </a:ext>
            </a:extLst>
          </p:cNvPr>
          <p:cNvSpPr>
            <a:spLocks/>
          </p:cNvSpPr>
          <p:nvPr/>
        </p:nvSpPr>
        <p:spPr bwMode="auto">
          <a:xfrm>
            <a:off x="4186238" y="1414462"/>
            <a:ext cx="1512888" cy="1514475"/>
          </a:xfrm>
          <a:custGeom>
            <a:avLst/>
            <a:gdLst>
              <a:gd name="T0" fmla="*/ 1903 w 1904"/>
              <a:gd name="T1" fmla="*/ 895 h 1907"/>
              <a:gd name="T2" fmla="*/ 1888 w 1904"/>
              <a:gd name="T3" fmla="*/ 778 h 1907"/>
              <a:gd name="T4" fmla="*/ 1859 w 1904"/>
              <a:gd name="T5" fmla="*/ 664 h 1907"/>
              <a:gd name="T6" fmla="*/ 1816 w 1904"/>
              <a:gd name="T7" fmla="*/ 555 h 1907"/>
              <a:gd name="T8" fmla="*/ 1761 w 1904"/>
              <a:gd name="T9" fmla="*/ 451 h 1907"/>
              <a:gd name="T10" fmla="*/ 1694 w 1904"/>
              <a:gd name="T11" fmla="*/ 356 h 1907"/>
              <a:gd name="T12" fmla="*/ 1615 w 1904"/>
              <a:gd name="T13" fmla="*/ 268 h 1907"/>
              <a:gd name="T14" fmla="*/ 1526 w 1904"/>
              <a:gd name="T15" fmla="*/ 192 h 1907"/>
              <a:gd name="T16" fmla="*/ 1428 w 1904"/>
              <a:gd name="T17" fmla="*/ 127 h 1907"/>
              <a:gd name="T18" fmla="*/ 1323 w 1904"/>
              <a:gd name="T19" fmla="*/ 76 h 1907"/>
              <a:gd name="T20" fmla="*/ 1212 w 1904"/>
              <a:gd name="T21" fmla="*/ 36 h 1907"/>
              <a:gd name="T22" fmla="*/ 1098 w 1904"/>
              <a:gd name="T23" fmla="*/ 11 h 1907"/>
              <a:gd name="T24" fmla="*/ 981 w 1904"/>
              <a:gd name="T25" fmla="*/ 0 h 1907"/>
              <a:gd name="T26" fmla="*/ 864 w 1904"/>
              <a:gd name="T27" fmla="*/ 4 h 1907"/>
              <a:gd name="T28" fmla="*/ 749 w 1904"/>
              <a:gd name="T29" fmla="*/ 22 h 1907"/>
              <a:gd name="T30" fmla="*/ 635 w 1904"/>
              <a:gd name="T31" fmla="*/ 54 h 1907"/>
              <a:gd name="T32" fmla="*/ 527 w 1904"/>
              <a:gd name="T33" fmla="*/ 99 h 1907"/>
              <a:gd name="T34" fmla="*/ 426 w 1904"/>
              <a:gd name="T35" fmla="*/ 159 h 1907"/>
              <a:gd name="T36" fmla="*/ 333 w 1904"/>
              <a:gd name="T37" fmla="*/ 229 h 1907"/>
              <a:gd name="T38" fmla="*/ 248 w 1904"/>
              <a:gd name="T39" fmla="*/ 311 h 1907"/>
              <a:gd name="T40" fmla="*/ 175 w 1904"/>
              <a:gd name="T41" fmla="*/ 403 h 1907"/>
              <a:gd name="T42" fmla="*/ 114 w 1904"/>
              <a:gd name="T43" fmla="*/ 502 h 1907"/>
              <a:gd name="T44" fmla="*/ 64 w 1904"/>
              <a:gd name="T45" fmla="*/ 609 h 1907"/>
              <a:gd name="T46" fmla="*/ 29 w 1904"/>
              <a:gd name="T47" fmla="*/ 721 h 1907"/>
              <a:gd name="T48" fmla="*/ 7 w 1904"/>
              <a:gd name="T49" fmla="*/ 836 h 1907"/>
              <a:gd name="T50" fmla="*/ 0 w 1904"/>
              <a:gd name="T51" fmla="*/ 953 h 1907"/>
              <a:gd name="T52" fmla="*/ 7 w 1904"/>
              <a:gd name="T53" fmla="*/ 1070 h 1907"/>
              <a:gd name="T54" fmla="*/ 29 w 1904"/>
              <a:gd name="T55" fmla="*/ 1186 h 1907"/>
              <a:gd name="T56" fmla="*/ 64 w 1904"/>
              <a:gd name="T57" fmla="*/ 1298 h 1907"/>
              <a:gd name="T58" fmla="*/ 114 w 1904"/>
              <a:gd name="T59" fmla="*/ 1405 h 1907"/>
              <a:gd name="T60" fmla="*/ 175 w 1904"/>
              <a:gd name="T61" fmla="*/ 1504 h 1907"/>
              <a:gd name="T62" fmla="*/ 248 w 1904"/>
              <a:gd name="T63" fmla="*/ 1596 h 1907"/>
              <a:gd name="T64" fmla="*/ 333 w 1904"/>
              <a:gd name="T65" fmla="*/ 1678 h 1907"/>
              <a:gd name="T66" fmla="*/ 426 w 1904"/>
              <a:gd name="T67" fmla="*/ 1748 h 1907"/>
              <a:gd name="T68" fmla="*/ 527 w 1904"/>
              <a:gd name="T69" fmla="*/ 1808 h 1907"/>
              <a:gd name="T70" fmla="*/ 635 w 1904"/>
              <a:gd name="T71" fmla="*/ 1853 h 1907"/>
              <a:gd name="T72" fmla="*/ 749 w 1904"/>
              <a:gd name="T73" fmla="*/ 1885 h 1907"/>
              <a:gd name="T74" fmla="*/ 864 w 1904"/>
              <a:gd name="T75" fmla="*/ 1903 h 1907"/>
              <a:gd name="T76" fmla="*/ 981 w 1904"/>
              <a:gd name="T77" fmla="*/ 1907 h 1907"/>
              <a:gd name="T78" fmla="*/ 1098 w 1904"/>
              <a:gd name="T79" fmla="*/ 1895 h 1907"/>
              <a:gd name="T80" fmla="*/ 1212 w 1904"/>
              <a:gd name="T81" fmla="*/ 1870 h 1907"/>
              <a:gd name="T82" fmla="*/ 1323 w 1904"/>
              <a:gd name="T83" fmla="*/ 1831 h 1907"/>
              <a:gd name="T84" fmla="*/ 1428 w 1904"/>
              <a:gd name="T85" fmla="*/ 1780 h 1907"/>
              <a:gd name="T86" fmla="*/ 1526 w 1904"/>
              <a:gd name="T87" fmla="*/ 1714 h 1907"/>
              <a:gd name="T88" fmla="*/ 1615 w 1904"/>
              <a:gd name="T89" fmla="*/ 1638 h 1907"/>
              <a:gd name="T90" fmla="*/ 1694 w 1904"/>
              <a:gd name="T91" fmla="*/ 1551 h 1907"/>
              <a:gd name="T92" fmla="*/ 1761 w 1904"/>
              <a:gd name="T93" fmla="*/ 1456 h 1907"/>
              <a:gd name="T94" fmla="*/ 1816 w 1904"/>
              <a:gd name="T95" fmla="*/ 1352 h 1907"/>
              <a:gd name="T96" fmla="*/ 1859 w 1904"/>
              <a:gd name="T97" fmla="*/ 1242 h 1907"/>
              <a:gd name="T98" fmla="*/ 1888 w 1904"/>
              <a:gd name="T99" fmla="*/ 1129 h 1907"/>
              <a:gd name="T100" fmla="*/ 1903 w 1904"/>
              <a:gd name="T101" fmla="*/ 1012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04" h="1907">
                <a:moveTo>
                  <a:pt x="1904" y="953"/>
                </a:moveTo>
                <a:lnTo>
                  <a:pt x="1903" y="895"/>
                </a:lnTo>
                <a:lnTo>
                  <a:pt x="1897" y="836"/>
                </a:lnTo>
                <a:lnTo>
                  <a:pt x="1888" y="778"/>
                </a:lnTo>
                <a:lnTo>
                  <a:pt x="1875" y="721"/>
                </a:lnTo>
                <a:lnTo>
                  <a:pt x="1859" y="664"/>
                </a:lnTo>
                <a:lnTo>
                  <a:pt x="1840" y="609"/>
                </a:lnTo>
                <a:lnTo>
                  <a:pt x="1816" y="555"/>
                </a:lnTo>
                <a:lnTo>
                  <a:pt x="1790" y="502"/>
                </a:lnTo>
                <a:lnTo>
                  <a:pt x="1761" y="451"/>
                </a:lnTo>
                <a:lnTo>
                  <a:pt x="1729" y="403"/>
                </a:lnTo>
                <a:lnTo>
                  <a:pt x="1694" y="356"/>
                </a:lnTo>
                <a:lnTo>
                  <a:pt x="1656" y="311"/>
                </a:lnTo>
                <a:lnTo>
                  <a:pt x="1615" y="268"/>
                </a:lnTo>
                <a:lnTo>
                  <a:pt x="1571" y="229"/>
                </a:lnTo>
                <a:lnTo>
                  <a:pt x="1526" y="192"/>
                </a:lnTo>
                <a:lnTo>
                  <a:pt x="1478" y="159"/>
                </a:lnTo>
                <a:lnTo>
                  <a:pt x="1428" y="127"/>
                </a:lnTo>
                <a:lnTo>
                  <a:pt x="1377" y="99"/>
                </a:lnTo>
                <a:lnTo>
                  <a:pt x="1323" y="76"/>
                </a:lnTo>
                <a:lnTo>
                  <a:pt x="1269" y="54"/>
                </a:lnTo>
                <a:lnTo>
                  <a:pt x="1212" y="36"/>
                </a:lnTo>
                <a:lnTo>
                  <a:pt x="1155" y="22"/>
                </a:lnTo>
                <a:lnTo>
                  <a:pt x="1098" y="11"/>
                </a:lnTo>
                <a:lnTo>
                  <a:pt x="1039" y="4"/>
                </a:lnTo>
                <a:lnTo>
                  <a:pt x="981" y="0"/>
                </a:lnTo>
                <a:lnTo>
                  <a:pt x="923" y="0"/>
                </a:lnTo>
                <a:lnTo>
                  <a:pt x="864" y="4"/>
                </a:lnTo>
                <a:lnTo>
                  <a:pt x="806" y="11"/>
                </a:lnTo>
                <a:lnTo>
                  <a:pt x="749" y="22"/>
                </a:lnTo>
                <a:lnTo>
                  <a:pt x="692" y="36"/>
                </a:lnTo>
                <a:lnTo>
                  <a:pt x="635" y="54"/>
                </a:lnTo>
                <a:lnTo>
                  <a:pt x="581" y="76"/>
                </a:lnTo>
                <a:lnTo>
                  <a:pt x="527" y="99"/>
                </a:lnTo>
                <a:lnTo>
                  <a:pt x="476" y="127"/>
                </a:lnTo>
                <a:lnTo>
                  <a:pt x="426" y="159"/>
                </a:lnTo>
                <a:lnTo>
                  <a:pt x="378" y="192"/>
                </a:lnTo>
                <a:lnTo>
                  <a:pt x="333" y="229"/>
                </a:lnTo>
                <a:lnTo>
                  <a:pt x="289" y="268"/>
                </a:lnTo>
                <a:lnTo>
                  <a:pt x="248" y="311"/>
                </a:lnTo>
                <a:lnTo>
                  <a:pt x="210" y="356"/>
                </a:lnTo>
                <a:lnTo>
                  <a:pt x="175" y="403"/>
                </a:lnTo>
                <a:lnTo>
                  <a:pt x="143" y="451"/>
                </a:lnTo>
                <a:lnTo>
                  <a:pt x="114" y="502"/>
                </a:lnTo>
                <a:lnTo>
                  <a:pt x="87" y="555"/>
                </a:lnTo>
                <a:lnTo>
                  <a:pt x="64" y="609"/>
                </a:lnTo>
                <a:lnTo>
                  <a:pt x="45" y="664"/>
                </a:lnTo>
                <a:lnTo>
                  <a:pt x="29" y="721"/>
                </a:lnTo>
                <a:lnTo>
                  <a:pt x="16" y="778"/>
                </a:lnTo>
                <a:lnTo>
                  <a:pt x="7" y="836"/>
                </a:lnTo>
                <a:lnTo>
                  <a:pt x="1" y="895"/>
                </a:lnTo>
                <a:lnTo>
                  <a:pt x="0" y="953"/>
                </a:lnTo>
                <a:lnTo>
                  <a:pt x="1" y="1012"/>
                </a:lnTo>
                <a:lnTo>
                  <a:pt x="7" y="1070"/>
                </a:lnTo>
                <a:lnTo>
                  <a:pt x="16" y="1129"/>
                </a:lnTo>
                <a:lnTo>
                  <a:pt x="29" y="1186"/>
                </a:lnTo>
                <a:lnTo>
                  <a:pt x="45" y="1242"/>
                </a:lnTo>
                <a:lnTo>
                  <a:pt x="64" y="1298"/>
                </a:lnTo>
                <a:lnTo>
                  <a:pt x="87" y="1352"/>
                </a:lnTo>
                <a:lnTo>
                  <a:pt x="114" y="1405"/>
                </a:lnTo>
                <a:lnTo>
                  <a:pt x="143" y="1456"/>
                </a:lnTo>
                <a:lnTo>
                  <a:pt x="175" y="1504"/>
                </a:lnTo>
                <a:lnTo>
                  <a:pt x="210" y="1551"/>
                </a:lnTo>
                <a:lnTo>
                  <a:pt x="248" y="1596"/>
                </a:lnTo>
                <a:lnTo>
                  <a:pt x="289" y="1638"/>
                </a:lnTo>
                <a:lnTo>
                  <a:pt x="333" y="1678"/>
                </a:lnTo>
                <a:lnTo>
                  <a:pt x="378" y="1714"/>
                </a:lnTo>
                <a:lnTo>
                  <a:pt x="426" y="1748"/>
                </a:lnTo>
                <a:lnTo>
                  <a:pt x="476" y="1780"/>
                </a:lnTo>
                <a:lnTo>
                  <a:pt x="527" y="1808"/>
                </a:lnTo>
                <a:lnTo>
                  <a:pt x="581" y="1831"/>
                </a:lnTo>
                <a:lnTo>
                  <a:pt x="635" y="1853"/>
                </a:lnTo>
                <a:lnTo>
                  <a:pt x="692" y="1870"/>
                </a:lnTo>
                <a:lnTo>
                  <a:pt x="749" y="1885"/>
                </a:lnTo>
                <a:lnTo>
                  <a:pt x="806" y="1895"/>
                </a:lnTo>
                <a:lnTo>
                  <a:pt x="864" y="1903"/>
                </a:lnTo>
                <a:lnTo>
                  <a:pt x="923" y="1907"/>
                </a:lnTo>
                <a:lnTo>
                  <a:pt x="981" y="1907"/>
                </a:lnTo>
                <a:lnTo>
                  <a:pt x="1039" y="1903"/>
                </a:lnTo>
                <a:lnTo>
                  <a:pt x="1098" y="1895"/>
                </a:lnTo>
                <a:lnTo>
                  <a:pt x="1155" y="1885"/>
                </a:lnTo>
                <a:lnTo>
                  <a:pt x="1212" y="1870"/>
                </a:lnTo>
                <a:lnTo>
                  <a:pt x="1269" y="1853"/>
                </a:lnTo>
                <a:lnTo>
                  <a:pt x="1323" y="1831"/>
                </a:lnTo>
                <a:lnTo>
                  <a:pt x="1377" y="1808"/>
                </a:lnTo>
                <a:lnTo>
                  <a:pt x="1428" y="1780"/>
                </a:lnTo>
                <a:lnTo>
                  <a:pt x="1478" y="1748"/>
                </a:lnTo>
                <a:lnTo>
                  <a:pt x="1526" y="1714"/>
                </a:lnTo>
                <a:lnTo>
                  <a:pt x="1571" y="1678"/>
                </a:lnTo>
                <a:lnTo>
                  <a:pt x="1615" y="1638"/>
                </a:lnTo>
                <a:lnTo>
                  <a:pt x="1656" y="1596"/>
                </a:lnTo>
                <a:lnTo>
                  <a:pt x="1694" y="1551"/>
                </a:lnTo>
                <a:lnTo>
                  <a:pt x="1729" y="1504"/>
                </a:lnTo>
                <a:lnTo>
                  <a:pt x="1761" y="1456"/>
                </a:lnTo>
                <a:lnTo>
                  <a:pt x="1790" y="1405"/>
                </a:lnTo>
                <a:lnTo>
                  <a:pt x="1816" y="1352"/>
                </a:lnTo>
                <a:lnTo>
                  <a:pt x="1840" y="1298"/>
                </a:lnTo>
                <a:lnTo>
                  <a:pt x="1859" y="1242"/>
                </a:lnTo>
                <a:lnTo>
                  <a:pt x="1875" y="1186"/>
                </a:lnTo>
                <a:lnTo>
                  <a:pt x="1888" y="1129"/>
                </a:lnTo>
                <a:lnTo>
                  <a:pt x="1897" y="1070"/>
                </a:lnTo>
                <a:lnTo>
                  <a:pt x="1903" y="1012"/>
                </a:lnTo>
                <a:lnTo>
                  <a:pt x="1904" y="953"/>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64">
            <a:extLst>
              <a:ext uri="{FF2B5EF4-FFF2-40B4-BE49-F238E27FC236}">
                <a16:creationId xmlns:a16="http://schemas.microsoft.com/office/drawing/2014/main" id="{5FE28074-6EBE-4647-B387-42EBA2947FF2}"/>
              </a:ext>
            </a:extLst>
          </p:cNvPr>
          <p:cNvSpPr>
            <a:spLocks/>
          </p:cNvSpPr>
          <p:nvPr/>
        </p:nvSpPr>
        <p:spPr bwMode="auto">
          <a:xfrm>
            <a:off x="4375150" y="1603375"/>
            <a:ext cx="1135063" cy="1135063"/>
          </a:xfrm>
          <a:custGeom>
            <a:avLst/>
            <a:gdLst>
              <a:gd name="T0" fmla="*/ 1427 w 1428"/>
              <a:gd name="T1" fmla="*/ 664 h 1431"/>
              <a:gd name="T2" fmla="*/ 1412 w 1428"/>
              <a:gd name="T3" fmla="*/ 563 h 1431"/>
              <a:gd name="T4" fmla="*/ 1383 w 1428"/>
              <a:gd name="T5" fmla="*/ 466 h 1431"/>
              <a:gd name="T6" fmla="*/ 1340 w 1428"/>
              <a:gd name="T7" fmla="*/ 372 h 1431"/>
              <a:gd name="T8" fmla="*/ 1285 w 1428"/>
              <a:gd name="T9" fmla="*/ 286 h 1431"/>
              <a:gd name="T10" fmla="*/ 1219 w 1428"/>
              <a:gd name="T11" fmla="*/ 210 h 1431"/>
              <a:gd name="T12" fmla="*/ 1142 w 1428"/>
              <a:gd name="T13" fmla="*/ 143 h 1431"/>
              <a:gd name="T14" fmla="*/ 1056 w 1428"/>
              <a:gd name="T15" fmla="*/ 87 h 1431"/>
              <a:gd name="T16" fmla="*/ 964 w 1428"/>
              <a:gd name="T17" fmla="*/ 45 h 1431"/>
              <a:gd name="T18" fmla="*/ 866 w 1428"/>
              <a:gd name="T19" fmla="*/ 16 h 1431"/>
              <a:gd name="T20" fmla="*/ 765 w 1428"/>
              <a:gd name="T21" fmla="*/ 1 h 1431"/>
              <a:gd name="T22" fmla="*/ 663 w 1428"/>
              <a:gd name="T23" fmla="*/ 1 h 1431"/>
              <a:gd name="T24" fmla="*/ 562 w 1428"/>
              <a:gd name="T25" fmla="*/ 16 h 1431"/>
              <a:gd name="T26" fmla="*/ 464 w 1428"/>
              <a:gd name="T27" fmla="*/ 45 h 1431"/>
              <a:gd name="T28" fmla="*/ 372 w 1428"/>
              <a:gd name="T29" fmla="*/ 87 h 1431"/>
              <a:gd name="T30" fmla="*/ 286 w 1428"/>
              <a:gd name="T31" fmla="*/ 143 h 1431"/>
              <a:gd name="T32" fmla="*/ 209 w 1428"/>
              <a:gd name="T33" fmla="*/ 210 h 1431"/>
              <a:gd name="T34" fmla="*/ 143 w 1428"/>
              <a:gd name="T35" fmla="*/ 286 h 1431"/>
              <a:gd name="T36" fmla="*/ 87 w 1428"/>
              <a:gd name="T37" fmla="*/ 372 h 1431"/>
              <a:gd name="T38" fmla="*/ 45 w 1428"/>
              <a:gd name="T39" fmla="*/ 466 h 1431"/>
              <a:gd name="T40" fmla="*/ 16 w 1428"/>
              <a:gd name="T41" fmla="*/ 563 h 1431"/>
              <a:gd name="T42" fmla="*/ 1 w 1428"/>
              <a:gd name="T43" fmla="*/ 664 h 1431"/>
              <a:gd name="T44" fmla="*/ 1 w 1428"/>
              <a:gd name="T45" fmla="*/ 766 h 1431"/>
              <a:gd name="T46" fmla="*/ 16 w 1428"/>
              <a:gd name="T47" fmla="*/ 867 h 1431"/>
              <a:gd name="T48" fmla="*/ 45 w 1428"/>
              <a:gd name="T49" fmla="*/ 965 h 1431"/>
              <a:gd name="T50" fmla="*/ 87 w 1428"/>
              <a:gd name="T51" fmla="*/ 1059 h 1431"/>
              <a:gd name="T52" fmla="*/ 143 w 1428"/>
              <a:gd name="T53" fmla="*/ 1145 h 1431"/>
              <a:gd name="T54" fmla="*/ 209 w 1428"/>
              <a:gd name="T55" fmla="*/ 1221 h 1431"/>
              <a:gd name="T56" fmla="*/ 286 w 1428"/>
              <a:gd name="T57" fmla="*/ 1288 h 1431"/>
              <a:gd name="T58" fmla="*/ 372 w 1428"/>
              <a:gd name="T59" fmla="*/ 1343 h 1431"/>
              <a:gd name="T60" fmla="*/ 464 w 1428"/>
              <a:gd name="T61" fmla="*/ 1386 h 1431"/>
              <a:gd name="T62" fmla="*/ 562 w 1428"/>
              <a:gd name="T63" fmla="*/ 1415 h 1431"/>
              <a:gd name="T64" fmla="*/ 663 w 1428"/>
              <a:gd name="T65" fmla="*/ 1429 h 1431"/>
              <a:gd name="T66" fmla="*/ 765 w 1428"/>
              <a:gd name="T67" fmla="*/ 1429 h 1431"/>
              <a:gd name="T68" fmla="*/ 866 w 1428"/>
              <a:gd name="T69" fmla="*/ 1415 h 1431"/>
              <a:gd name="T70" fmla="*/ 964 w 1428"/>
              <a:gd name="T71" fmla="*/ 1386 h 1431"/>
              <a:gd name="T72" fmla="*/ 1056 w 1428"/>
              <a:gd name="T73" fmla="*/ 1343 h 1431"/>
              <a:gd name="T74" fmla="*/ 1142 w 1428"/>
              <a:gd name="T75" fmla="*/ 1288 h 1431"/>
              <a:gd name="T76" fmla="*/ 1219 w 1428"/>
              <a:gd name="T77" fmla="*/ 1221 h 1431"/>
              <a:gd name="T78" fmla="*/ 1285 w 1428"/>
              <a:gd name="T79" fmla="*/ 1145 h 1431"/>
              <a:gd name="T80" fmla="*/ 1340 w 1428"/>
              <a:gd name="T81" fmla="*/ 1059 h 1431"/>
              <a:gd name="T82" fmla="*/ 1383 w 1428"/>
              <a:gd name="T83" fmla="*/ 965 h 1431"/>
              <a:gd name="T84" fmla="*/ 1412 w 1428"/>
              <a:gd name="T85" fmla="*/ 867 h 1431"/>
              <a:gd name="T86" fmla="*/ 1427 w 1428"/>
              <a:gd name="T87" fmla="*/ 766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28" h="1431">
                <a:moveTo>
                  <a:pt x="1428" y="715"/>
                </a:moveTo>
                <a:lnTo>
                  <a:pt x="1427" y="664"/>
                </a:lnTo>
                <a:lnTo>
                  <a:pt x="1421" y="613"/>
                </a:lnTo>
                <a:lnTo>
                  <a:pt x="1412" y="563"/>
                </a:lnTo>
                <a:lnTo>
                  <a:pt x="1399" y="514"/>
                </a:lnTo>
                <a:lnTo>
                  <a:pt x="1383" y="466"/>
                </a:lnTo>
                <a:lnTo>
                  <a:pt x="1364" y="417"/>
                </a:lnTo>
                <a:lnTo>
                  <a:pt x="1340" y="372"/>
                </a:lnTo>
                <a:lnTo>
                  <a:pt x="1314" y="328"/>
                </a:lnTo>
                <a:lnTo>
                  <a:pt x="1285" y="286"/>
                </a:lnTo>
                <a:lnTo>
                  <a:pt x="1254" y="247"/>
                </a:lnTo>
                <a:lnTo>
                  <a:pt x="1219" y="210"/>
                </a:lnTo>
                <a:lnTo>
                  <a:pt x="1181" y="175"/>
                </a:lnTo>
                <a:lnTo>
                  <a:pt x="1142" y="143"/>
                </a:lnTo>
                <a:lnTo>
                  <a:pt x="1099" y="114"/>
                </a:lnTo>
                <a:lnTo>
                  <a:pt x="1056" y="87"/>
                </a:lnTo>
                <a:lnTo>
                  <a:pt x="1010" y="64"/>
                </a:lnTo>
                <a:lnTo>
                  <a:pt x="964" y="45"/>
                </a:lnTo>
                <a:lnTo>
                  <a:pt x="915" y="29"/>
                </a:lnTo>
                <a:lnTo>
                  <a:pt x="866" y="16"/>
                </a:lnTo>
                <a:lnTo>
                  <a:pt x="816" y="7"/>
                </a:lnTo>
                <a:lnTo>
                  <a:pt x="765" y="1"/>
                </a:lnTo>
                <a:lnTo>
                  <a:pt x="714" y="0"/>
                </a:lnTo>
                <a:lnTo>
                  <a:pt x="663" y="1"/>
                </a:lnTo>
                <a:lnTo>
                  <a:pt x="612" y="7"/>
                </a:lnTo>
                <a:lnTo>
                  <a:pt x="562" y="16"/>
                </a:lnTo>
                <a:lnTo>
                  <a:pt x="512" y="29"/>
                </a:lnTo>
                <a:lnTo>
                  <a:pt x="464" y="45"/>
                </a:lnTo>
                <a:lnTo>
                  <a:pt x="417" y="64"/>
                </a:lnTo>
                <a:lnTo>
                  <a:pt x="372" y="87"/>
                </a:lnTo>
                <a:lnTo>
                  <a:pt x="328" y="114"/>
                </a:lnTo>
                <a:lnTo>
                  <a:pt x="286" y="143"/>
                </a:lnTo>
                <a:lnTo>
                  <a:pt x="246" y="175"/>
                </a:lnTo>
                <a:lnTo>
                  <a:pt x="209" y="210"/>
                </a:lnTo>
                <a:lnTo>
                  <a:pt x="173" y="247"/>
                </a:lnTo>
                <a:lnTo>
                  <a:pt x="143" y="286"/>
                </a:lnTo>
                <a:lnTo>
                  <a:pt x="114" y="328"/>
                </a:lnTo>
                <a:lnTo>
                  <a:pt x="87" y="372"/>
                </a:lnTo>
                <a:lnTo>
                  <a:pt x="64" y="417"/>
                </a:lnTo>
                <a:lnTo>
                  <a:pt x="45" y="466"/>
                </a:lnTo>
                <a:lnTo>
                  <a:pt x="29" y="514"/>
                </a:lnTo>
                <a:lnTo>
                  <a:pt x="16" y="563"/>
                </a:lnTo>
                <a:lnTo>
                  <a:pt x="7" y="613"/>
                </a:lnTo>
                <a:lnTo>
                  <a:pt x="1" y="664"/>
                </a:lnTo>
                <a:lnTo>
                  <a:pt x="0" y="715"/>
                </a:lnTo>
                <a:lnTo>
                  <a:pt x="1" y="766"/>
                </a:lnTo>
                <a:lnTo>
                  <a:pt x="7" y="818"/>
                </a:lnTo>
                <a:lnTo>
                  <a:pt x="16" y="867"/>
                </a:lnTo>
                <a:lnTo>
                  <a:pt x="29" y="917"/>
                </a:lnTo>
                <a:lnTo>
                  <a:pt x="45" y="965"/>
                </a:lnTo>
                <a:lnTo>
                  <a:pt x="64" y="1013"/>
                </a:lnTo>
                <a:lnTo>
                  <a:pt x="87" y="1059"/>
                </a:lnTo>
                <a:lnTo>
                  <a:pt x="114" y="1102"/>
                </a:lnTo>
                <a:lnTo>
                  <a:pt x="143" y="1145"/>
                </a:lnTo>
                <a:lnTo>
                  <a:pt x="173" y="1184"/>
                </a:lnTo>
                <a:lnTo>
                  <a:pt x="209" y="1221"/>
                </a:lnTo>
                <a:lnTo>
                  <a:pt x="246" y="1256"/>
                </a:lnTo>
                <a:lnTo>
                  <a:pt x="286" y="1288"/>
                </a:lnTo>
                <a:lnTo>
                  <a:pt x="328" y="1317"/>
                </a:lnTo>
                <a:lnTo>
                  <a:pt x="372" y="1343"/>
                </a:lnTo>
                <a:lnTo>
                  <a:pt x="417" y="1367"/>
                </a:lnTo>
                <a:lnTo>
                  <a:pt x="464" y="1386"/>
                </a:lnTo>
                <a:lnTo>
                  <a:pt x="512" y="1402"/>
                </a:lnTo>
                <a:lnTo>
                  <a:pt x="562" y="1415"/>
                </a:lnTo>
                <a:lnTo>
                  <a:pt x="612" y="1424"/>
                </a:lnTo>
                <a:lnTo>
                  <a:pt x="663" y="1429"/>
                </a:lnTo>
                <a:lnTo>
                  <a:pt x="714" y="1431"/>
                </a:lnTo>
                <a:lnTo>
                  <a:pt x="765" y="1429"/>
                </a:lnTo>
                <a:lnTo>
                  <a:pt x="816" y="1424"/>
                </a:lnTo>
                <a:lnTo>
                  <a:pt x="866" y="1415"/>
                </a:lnTo>
                <a:lnTo>
                  <a:pt x="915" y="1402"/>
                </a:lnTo>
                <a:lnTo>
                  <a:pt x="964" y="1386"/>
                </a:lnTo>
                <a:lnTo>
                  <a:pt x="1010" y="1367"/>
                </a:lnTo>
                <a:lnTo>
                  <a:pt x="1056" y="1343"/>
                </a:lnTo>
                <a:lnTo>
                  <a:pt x="1099" y="1317"/>
                </a:lnTo>
                <a:lnTo>
                  <a:pt x="1142" y="1288"/>
                </a:lnTo>
                <a:lnTo>
                  <a:pt x="1181" y="1256"/>
                </a:lnTo>
                <a:lnTo>
                  <a:pt x="1219" y="1221"/>
                </a:lnTo>
                <a:lnTo>
                  <a:pt x="1254" y="1184"/>
                </a:lnTo>
                <a:lnTo>
                  <a:pt x="1285" y="1145"/>
                </a:lnTo>
                <a:lnTo>
                  <a:pt x="1314" y="1102"/>
                </a:lnTo>
                <a:lnTo>
                  <a:pt x="1340" y="1059"/>
                </a:lnTo>
                <a:lnTo>
                  <a:pt x="1364" y="1013"/>
                </a:lnTo>
                <a:lnTo>
                  <a:pt x="1383" y="965"/>
                </a:lnTo>
                <a:lnTo>
                  <a:pt x="1399" y="917"/>
                </a:lnTo>
                <a:lnTo>
                  <a:pt x="1412" y="867"/>
                </a:lnTo>
                <a:lnTo>
                  <a:pt x="1421" y="818"/>
                </a:lnTo>
                <a:lnTo>
                  <a:pt x="1427" y="766"/>
                </a:lnTo>
                <a:lnTo>
                  <a:pt x="1428" y="715"/>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5">
            <a:extLst>
              <a:ext uri="{FF2B5EF4-FFF2-40B4-BE49-F238E27FC236}">
                <a16:creationId xmlns:a16="http://schemas.microsoft.com/office/drawing/2014/main" id="{1D35B36D-9DC7-4023-9AC2-8F48082943B7}"/>
              </a:ext>
            </a:extLst>
          </p:cNvPr>
          <p:cNvSpPr>
            <a:spLocks noChangeShapeType="1"/>
          </p:cNvSpPr>
          <p:nvPr/>
        </p:nvSpPr>
        <p:spPr bwMode="auto">
          <a:xfrm flipV="1">
            <a:off x="4941888" y="166687"/>
            <a:ext cx="0" cy="4143375"/>
          </a:xfrm>
          <a:prstGeom prst="line">
            <a:avLst/>
          </a:prstGeom>
          <a:noFill/>
          <a:ln w="127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6">
            <a:extLst>
              <a:ext uri="{FF2B5EF4-FFF2-40B4-BE49-F238E27FC236}">
                <a16:creationId xmlns:a16="http://schemas.microsoft.com/office/drawing/2014/main" id="{D9D4C4A2-E555-4948-B408-75C67D80B222}"/>
              </a:ext>
            </a:extLst>
          </p:cNvPr>
          <p:cNvSpPr>
            <a:spLocks noChangeShapeType="1"/>
          </p:cNvSpPr>
          <p:nvPr/>
        </p:nvSpPr>
        <p:spPr bwMode="auto">
          <a:xfrm flipV="1">
            <a:off x="4848225" y="2922587"/>
            <a:ext cx="0" cy="760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7">
            <a:extLst>
              <a:ext uri="{FF2B5EF4-FFF2-40B4-BE49-F238E27FC236}">
                <a16:creationId xmlns:a16="http://schemas.microsoft.com/office/drawing/2014/main" id="{3E6FB308-BE35-499E-A52F-4FAD3C11DD02}"/>
              </a:ext>
            </a:extLst>
          </p:cNvPr>
          <p:cNvSpPr>
            <a:spLocks noChangeShapeType="1"/>
          </p:cNvSpPr>
          <p:nvPr/>
        </p:nvSpPr>
        <p:spPr bwMode="auto">
          <a:xfrm flipV="1">
            <a:off x="4848225" y="658812"/>
            <a:ext cx="0" cy="760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8">
            <a:extLst>
              <a:ext uri="{FF2B5EF4-FFF2-40B4-BE49-F238E27FC236}">
                <a16:creationId xmlns:a16="http://schemas.microsoft.com/office/drawing/2014/main" id="{45D035E7-439F-4106-BCC7-C2CEF8F66BA7}"/>
              </a:ext>
            </a:extLst>
          </p:cNvPr>
          <p:cNvSpPr>
            <a:spLocks noChangeShapeType="1"/>
          </p:cNvSpPr>
          <p:nvPr/>
        </p:nvSpPr>
        <p:spPr bwMode="auto">
          <a:xfrm flipV="1">
            <a:off x="5037138" y="2922587"/>
            <a:ext cx="0" cy="760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9">
            <a:extLst>
              <a:ext uri="{FF2B5EF4-FFF2-40B4-BE49-F238E27FC236}">
                <a16:creationId xmlns:a16="http://schemas.microsoft.com/office/drawing/2014/main" id="{4F67C284-1C6A-44E0-819E-F13D17335A58}"/>
              </a:ext>
            </a:extLst>
          </p:cNvPr>
          <p:cNvSpPr>
            <a:spLocks noChangeShapeType="1"/>
          </p:cNvSpPr>
          <p:nvPr/>
        </p:nvSpPr>
        <p:spPr bwMode="auto">
          <a:xfrm flipV="1">
            <a:off x="5037138" y="658812"/>
            <a:ext cx="0" cy="760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0">
            <a:extLst>
              <a:ext uri="{FF2B5EF4-FFF2-40B4-BE49-F238E27FC236}">
                <a16:creationId xmlns:a16="http://schemas.microsoft.com/office/drawing/2014/main" id="{640CA2DC-31F3-4DD0-9ADD-396868914C7D}"/>
              </a:ext>
            </a:extLst>
          </p:cNvPr>
          <p:cNvSpPr>
            <a:spLocks noChangeShapeType="1"/>
          </p:cNvSpPr>
          <p:nvPr/>
        </p:nvSpPr>
        <p:spPr bwMode="auto">
          <a:xfrm>
            <a:off x="2786063" y="2171700"/>
            <a:ext cx="4057650" cy="0"/>
          </a:xfrm>
          <a:prstGeom prst="line">
            <a:avLst/>
          </a:prstGeom>
          <a:noFill/>
          <a:ln w="127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1">
            <a:extLst>
              <a:ext uri="{FF2B5EF4-FFF2-40B4-BE49-F238E27FC236}">
                <a16:creationId xmlns:a16="http://schemas.microsoft.com/office/drawing/2014/main" id="{D1C9EA8A-B4DE-4AE4-983D-35CEADCE635D}"/>
              </a:ext>
            </a:extLst>
          </p:cNvPr>
          <p:cNvSpPr>
            <a:spLocks noChangeShapeType="1"/>
          </p:cNvSpPr>
          <p:nvPr/>
        </p:nvSpPr>
        <p:spPr bwMode="auto">
          <a:xfrm>
            <a:off x="3432175" y="2266950"/>
            <a:ext cx="7604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2">
            <a:extLst>
              <a:ext uri="{FF2B5EF4-FFF2-40B4-BE49-F238E27FC236}">
                <a16:creationId xmlns:a16="http://schemas.microsoft.com/office/drawing/2014/main" id="{55AFFF69-2C27-4C92-9F56-97B680308286}"/>
              </a:ext>
            </a:extLst>
          </p:cNvPr>
          <p:cNvSpPr>
            <a:spLocks noChangeShapeType="1"/>
          </p:cNvSpPr>
          <p:nvPr/>
        </p:nvSpPr>
        <p:spPr bwMode="auto">
          <a:xfrm>
            <a:off x="5694363" y="2266950"/>
            <a:ext cx="7588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3">
            <a:extLst>
              <a:ext uri="{FF2B5EF4-FFF2-40B4-BE49-F238E27FC236}">
                <a16:creationId xmlns:a16="http://schemas.microsoft.com/office/drawing/2014/main" id="{7F0091C8-77B1-4654-80D8-FD9674CD4E13}"/>
              </a:ext>
            </a:extLst>
          </p:cNvPr>
          <p:cNvSpPr>
            <a:spLocks noChangeShapeType="1"/>
          </p:cNvSpPr>
          <p:nvPr/>
        </p:nvSpPr>
        <p:spPr bwMode="auto">
          <a:xfrm>
            <a:off x="3432175" y="2076450"/>
            <a:ext cx="7604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4">
            <a:extLst>
              <a:ext uri="{FF2B5EF4-FFF2-40B4-BE49-F238E27FC236}">
                <a16:creationId xmlns:a16="http://schemas.microsoft.com/office/drawing/2014/main" id="{028990AA-5AF9-4917-9668-EDA04CEAB840}"/>
              </a:ext>
            </a:extLst>
          </p:cNvPr>
          <p:cNvSpPr>
            <a:spLocks noChangeShapeType="1"/>
          </p:cNvSpPr>
          <p:nvPr/>
        </p:nvSpPr>
        <p:spPr bwMode="auto">
          <a:xfrm>
            <a:off x="5694363" y="2076450"/>
            <a:ext cx="7588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75">
            <a:extLst>
              <a:ext uri="{FF2B5EF4-FFF2-40B4-BE49-F238E27FC236}">
                <a16:creationId xmlns:a16="http://schemas.microsoft.com/office/drawing/2014/main" id="{BE1DBADD-99AF-40A1-9B5A-408C0F1C9AB6}"/>
              </a:ext>
            </a:extLst>
          </p:cNvPr>
          <p:cNvSpPr>
            <a:spLocks/>
          </p:cNvSpPr>
          <p:nvPr/>
        </p:nvSpPr>
        <p:spPr bwMode="auto">
          <a:xfrm>
            <a:off x="3808413" y="1035050"/>
            <a:ext cx="2268538" cy="2271713"/>
          </a:xfrm>
          <a:custGeom>
            <a:avLst/>
            <a:gdLst>
              <a:gd name="T0" fmla="*/ 2858 w 2860"/>
              <a:gd name="T1" fmla="*/ 1360 h 2863"/>
              <a:gd name="T2" fmla="*/ 2844 w 2860"/>
              <a:gd name="T3" fmla="*/ 1217 h 2863"/>
              <a:gd name="T4" fmla="*/ 2814 w 2860"/>
              <a:gd name="T5" fmla="*/ 1075 h 2863"/>
              <a:gd name="T6" fmla="*/ 2772 w 2860"/>
              <a:gd name="T7" fmla="*/ 938 h 2863"/>
              <a:gd name="T8" fmla="*/ 2717 w 2860"/>
              <a:gd name="T9" fmla="*/ 806 h 2863"/>
              <a:gd name="T10" fmla="*/ 2646 w 2860"/>
              <a:gd name="T11" fmla="*/ 679 h 2863"/>
              <a:gd name="T12" fmla="*/ 2565 w 2860"/>
              <a:gd name="T13" fmla="*/ 561 h 2863"/>
              <a:gd name="T14" fmla="*/ 2473 w 2860"/>
              <a:gd name="T15" fmla="*/ 451 h 2863"/>
              <a:gd name="T16" fmla="*/ 2369 w 2860"/>
              <a:gd name="T17" fmla="*/ 352 h 2863"/>
              <a:gd name="T18" fmla="*/ 2255 w 2860"/>
              <a:gd name="T19" fmla="*/ 263 h 2863"/>
              <a:gd name="T20" fmla="*/ 2134 w 2860"/>
              <a:gd name="T21" fmla="*/ 186 h 2863"/>
              <a:gd name="T22" fmla="*/ 2005 w 2860"/>
              <a:gd name="T23" fmla="*/ 121 h 2863"/>
              <a:gd name="T24" fmla="*/ 1872 w 2860"/>
              <a:gd name="T25" fmla="*/ 70 h 2863"/>
              <a:gd name="T26" fmla="*/ 1734 w 2860"/>
              <a:gd name="T27" fmla="*/ 32 h 2863"/>
              <a:gd name="T28" fmla="*/ 1590 w 2860"/>
              <a:gd name="T29" fmla="*/ 9 h 2863"/>
              <a:gd name="T30" fmla="*/ 1447 w 2860"/>
              <a:gd name="T31" fmla="*/ 0 h 2863"/>
              <a:gd name="T32" fmla="*/ 1304 w 2860"/>
              <a:gd name="T33" fmla="*/ 6 h 2863"/>
              <a:gd name="T34" fmla="*/ 1163 w 2860"/>
              <a:gd name="T35" fmla="*/ 25 h 2863"/>
              <a:gd name="T36" fmla="*/ 1022 w 2860"/>
              <a:gd name="T37" fmla="*/ 60 h 2863"/>
              <a:gd name="T38" fmla="*/ 887 w 2860"/>
              <a:gd name="T39" fmla="*/ 107 h 2863"/>
              <a:gd name="T40" fmla="*/ 757 w 2860"/>
              <a:gd name="T41" fmla="*/ 168 h 2863"/>
              <a:gd name="T42" fmla="*/ 634 w 2860"/>
              <a:gd name="T43" fmla="*/ 242 h 2863"/>
              <a:gd name="T44" fmla="*/ 519 w 2860"/>
              <a:gd name="T45" fmla="*/ 329 h 2863"/>
              <a:gd name="T46" fmla="*/ 412 w 2860"/>
              <a:gd name="T47" fmla="*/ 425 h 2863"/>
              <a:gd name="T48" fmla="*/ 317 w 2860"/>
              <a:gd name="T49" fmla="*/ 533 h 2863"/>
              <a:gd name="T50" fmla="*/ 232 w 2860"/>
              <a:gd name="T51" fmla="*/ 650 h 2863"/>
              <a:gd name="T52" fmla="*/ 161 w 2860"/>
              <a:gd name="T53" fmla="*/ 774 h 2863"/>
              <a:gd name="T54" fmla="*/ 101 w 2860"/>
              <a:gd name="T55" fmla="*/ 904 h 2863"/>
              <a:gd name="T56" fmla="*/ 54 w 2860"/>
              <a:gd name="T57" fmla="*/ 1041 h 2863"/>
              <a:gd name="T58" fmla="*/ 22 w 2860"/>
              <a:gd name="T59" fmla="*/ 1180 h 2863"/>
              <a:gd name="T60" fmla="*/ 4 w 2860"/>
              <a:gd name="T61" fmla="*/ 1323 h 2863"/>
              <a:gd name="T62" fmla="*/ 0 w 2860"/>
              <a:gd name="T63" fmla="*/ 1468 h 2863"/>
              <a:gd name="T64" fmla="*/ 12 w 2860"/>
              <a:gd name="T65" fmla="*/ 1611 h 2863"/>
              <a:gd name="T66" fmla="*/ 37 w 2860"/>
              <a:gd name="T67" fmla="*/ 1753 h 2863"/>
              <a:gd name="T68" fmla="*/ 76 w 2860"/>
              <a:gd name="T69" fmla="*/ 1891 h 2863"/>
              <a:gd name="T70" fmla="*/ 129 w 2860"/>
              <a:gd name="T71" fmla="*/ 2024 h 2863"/>
              <a:gd name="T72" fmla="*/ 194 w 2860"/>
              <a:gd name="T73" fmla="*/ 2153 h 2863"/>
              <a:gd name="T74" fmla="*/ 273 w 2860"/>
              <a:gd name="T75" fmla="*/ 2273 h 2863"/>
              <a:gd name="T76" fmla="*/ 364 w 2860"/>
              <a:gd name="T77" fmla="*/ 2385 h 2863"/>
              <a:gd name="T78" fmla="*/ 464 w 2860"/>
              <a:gd name="T79" fmla="*/ 2487 h 2863"/>
              <a:gd name="T80" fmla="*/ 575 w 2860"/>
              <a:gd name="T81" fmla="*/ 2579 h 2863"/>
              <a:gd name="T82" fmla="*/ 694 w 2860"/>
              <a:gd name="T83" fmla="*/ 2658 h 2863"/>
              <a:gd name="T84" fmla="*/ 821 w 2860"/>
              <a:gd name="T85" fmla="*/ 2727 h 2863"/>
              <a:gd name="T86" fmla="*/ 954 w 2860"/>
              <a:gd name="T87" fmla="*/ 2781 h 2863"/>
              <a:gd name="T88" fmla="*/ 1091 w 2860"/>
              <a:gd name="T89" fmla="*/ 2822 h 2863"/>
              <a:gd name="T90" fmla="*/ 1233 w 2860"/>
              <a:gd name="T91" fmla="*/ 2849 h 2863"/>
              <a:gd name="T92" fmla="*/ 1376 w 2860"/>
              <a:gd name="T93" fmla="*/ 2861 h 2863"/>
              <a:gd name="T94" fmla="*/ 1519 w 2860"/>
              <a:gd name="T95" fmla="*/ 2860 h 2863"/>
              <a:gd name="T96" fmla="*/ 1662 w 2860"/>
              <a:gd name="T97" fmla="*/ 2844 h 2863"/>
              <a:gd name="T98" fmla="*/ 1802 w 2860"/>
              <a:gd name="T99" fmla="*/ 2813 h 2863"/>
              <a:gd name="T100" fmla="*/ 1940 w 2860"/>
              <a:gd name="T101" fmla="*/ 2769 h 2863"/>
              <a:gd name="T102" fmla="*/ 2071 w 2860"/>
              <a:gd name="T103" fmla="*/ 2711 h 2863"/>
              <a:gd name="T104" fmla="*/ 2197 w 2860"/>
              <a:gd name="T105" fmla="*/ 2639 h 2863"/>
              <a:gd name="T106" fmla="*/ 2313 w 2860"/>
              <a:gd name="T107" fmla="*/ 2557 h 2863"/>
              <a:gd name="T108" fmla="*/ 2422 w 2860"/>
              <a:gd name="T109" fmla="*/ 2462 h 2863"/>
              <a:gd name="T110" fmla="*/ 2519 w 2860"/>
              <a:gd name="T111" fmla="*/ 2357 h 2863"/>
              <a:gd name="T112" fmla="*/ 2607 w 2860"/>
              <a:gd name="T113" fmla="*/ 2243 h 2863"/>
              <a:gd name="T114" fmla="*/ 2683 w 2860"/>
              <a:gd name="T115" fmla="*/ 2121 h 2863"/>
              <a:gd name="T116" fmla="*/ 2746 w 2860"/>
              <a:gd name="T117" fmla="*/ 1992 h 2863"/>
              <a:gd name="T118" fmla="*/ 2795 w 2860"/>
              <a:gd name="T119" fmla="*/ 1856 h 2863"/>
              <a:gd name="T120" fmla="*/ 2830 w 2860"/>
              <a:gd name="T121" fmla="*/ 1718 h 2863"/>
              <a:gd name="T122" fmla="*/ 2852 w 2860"/>
              <a:gd name="T123" fmla="*/ 1574 h 2863"/>
              <a:gd name="T124" fmla="*/ 2860 w 2860"/>
              <a:gd name="T125" fmla="*/ 1431 h 2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60" h="2863">
                <a:moveTo>
                  <a:pt x="2860" y="1431"/>
                </a:moveTo>
                <a:lnTo>
                  <a:pt x="2858" y="1360"/>
                </a:lnTo>
                <a:lnTo>
                  <a:pt x="2852" y="1288"/>
                </a:lnTo>
                <a:lnTo>
                  <a:pt x="2844" y="1217"/>
                </a:lnTo>
                <a:lnTo>
                  <a:pt x="2830" y="1145"/>
                </a:lnTo>
                <a:lnTo>
                  <a:pt x="2814" y="1075"/>
                </a:lnTo>
                <a:lnTo>
                  <a:pt x="2795" y="1006"/>
                </a:lnTo>
                <a:lnTo>
                  <a:pt x="2772" y="938"/>
                </a:lnTo>
                <a:lnTo>
                  <a:pt x="2746" y="870"/>
                </a:lnTo>
                <a:lnTo>
                  <a:pt x="2717" y="806"/>
                </a:lnTo>
                <a:lnTo>
                  <a:pt x="2683" y="742"/>
                </a:lnTo>
                <a:lnTo>
                  <a:pt x="2646" y="679"/>
                </a:lnTo>
                <a:lnTo>
                  <a:pt x="2607" y="619"/>
                </a:lnTo>
                <a:lnTo>
                  <a:pt x="2565" y="561"/>
                </a:lnTo>
                <a:lnTo>
                  <a:pt x="2519" y="505"/>
                </a:lnTo>
                <a:lnTo>
                  <a:pt x="2473" y="451"/>
                </a:lnTo>
                <a:lnTo>
                  <a:pt x="2422" y="400"/>
                </a:lnTo>
                <a:lnTo>
                  <a:pt x="2369" y="352"/>
                </a:lnTo>
                <a:lnTo>
                  <a:pt x="2313" y="305"/>
                </a:lnTo>
                <a:lnTo>
                  <a:pt x="2255" y="263"/>
                </a:lnTo>
                <a:lnTo>
                  <a:pt x="2197" y="224"/>
                </a:lnTo>
                <a:lnTo>
                  <a:pt x="2134" y="186"/>
                </a:lnTo>
                <a:lnTo>
                  <a:pt x="2071" y="152"/>
                </a:lnTo>
                <a:lnTo>
                  <a:pt x="2005" y="121"/>
                </a:lnTo>
                <a:lnTo>
                  <a:pt x="1940" y="94"/>
                </a:lnTo>
                <a:lnTo>
                  <a:pt x="1872" y="70"/>
                </a:lnTo>
                <a:lnTo>
                  <a:pt x="1802" y="50"/>
                </a:lnTo>
                <a:lnTo>
                  <a:pt x="1734" y="32"/>
                </a:lnTo>
                <a:lnTo>
                  <a:pt x="1662" y="19"/>
                </a:lnTo>
                <a:lnTo>
                  <a:pt x="1590" y="9"/>
                </a:lnTo>
                <a:lnTo>
                  <a:pt x="1519" y="3"/>
                </a:lnTo>
                <a:lnTo>
                  <a:pt x="1447" y="0"/>
                </a:lnTo>
                <a:lnTo>
                  <a:pt x="1376" y="2"/>
                </a:lnTo>
                <a:lnTo>
                  <a:pt x="1304" y="6"/>
                </a:lnTo>
                <a:lnTo>
                  <a:pt x="1233" y="13"/>
                </a:lnTo>
                <a:lnTo>
                  <a:pt x="1163" y="25"/>
                </a:lnTo>
                <a:lnTo>
                  <a:pt x="1091" y="41"/>
                </a:lnTo>
                <a:lnTo>
                  <a:pt x="1022" y="60"/>
                </a:lnTo>
                <a:lnTo>
                  <a:pt x="954" y="82"/>
                </a:lnTo>
                <a:lnTo>
                  <a:pt x="887" y="107"/>
                </a:lnTo>
                <a:lnTo>
                  <a:pt x="821" y="136"/>
                </a:lnTo>
                <a:lnTo>
                  <a:pt x="757" y="168"/>
                </a:lnTo>
                <a:lnTo>
                  <a:pt x="694" y="205"/>
                </a:lnTo>
                <a:lnTo>
                  <a:pt x="634" y="242"/>
                </a:lnTo>
                <a:lnTo>
                  <a:pt x="575" y="283"/>
                </a:lnTo>
                <a:lnTo>
                  <a:pt x="519" y="329"/>
                </a:lnTo>
                <a:lnTo>
                  <a:pt x="464" y="375"/>
                </a:lnTo>
                <a:lnTo>
                  <a:pt x="412" y="425"/>
                </a:lnTo>
                <a:lnTo>
                  <a:pt x="364" y="478"/>
                </a:lnTo>
                <a:lnTo>
                  <a:pt x="317" y="533"/>
                </a:lnTo>
                <a:lnTo>
                  <a:pt x="273" y="590"/>
                </a:lnTo>
                <a:lnTo>
                  <a:pt x="232" y="650"/>
                </a:lnTo>
                <a:lnTo>
                  <a:pt x="194" y="710"/>
                </a:lnTo>
                <a:lnTo>
                  <a:pt x="161" y="774"/>
                </a:lnTo>
                <a:lnTo>
                  <a:pt x="129" y="838"/>
                </a:lnTo>
                <a:lnTo>
                  <a:pt x="101" y="904"/>
                </a:lnTo>
                <a:lnTo>
                  <a:pt x="76" y="971"/>
                </a:lnTo>
                <a:lnTo>
                  <a:pt x="54" y="1041"/>
                </a:lnTo>
                <a:lnTo>
                  <a:pt x="37" y="1110"/>
                </a:lnTo>
                <a:lnTo>
                  <a:pt x="22" y="1180"/>
                </a:lnTo>
                <a:lnTo>
                  <a:pt x="12" y="1252"/>
                </a:lnTo>
                <a:lnTo>
                  <a:pt x="4" y="1323"/>
                </a:lnTo>
                <a:lnTo>
                  <a:pt x="0" y="1395"/>
                </a:lnTo>
                <a:lnTo>
                  <a:pt x="0" y="1468"/>
                </a:lnTo>
                <a:lnTo>
                  <a:pt x="4" y="1539"/>
                </a:lnTo>
                <a:lnTo>
                  <a:pt x="12" y="1611"/>
                </a:lnTo>
                <a:lnTo>
                  <a:pt x="22" y="1683"/>
                </a:lnTo>
                <a:lnTo>
                  <a:pt x="37" y="1753"/>
                </a:lnTo>
                <a:lnTo>
                  <a:pt x="54" y="1821"/>
                </a:lnTo>
                <a:lnTo>
                  <a:pt x="76" y="1891"/>
                </a:lnTo>
                <a:lnTo>
                  <a:pt x="101" y="1959"/>
                </a:lnTo>
                <a:lnTo>
                  <a:pt x="129" y="2024"/>
                </a:lnTo>
                <a:lnTo>
                  <a:pt x="161" y="2089"/>
                </a:lnTo>
                <a:lnTo>
                  <a:pt x="194" y="2153"/>
                </a:lnTo>
                <a:lnTo>
                  <a:pt x="232" y="2213"/>
                </a:lnTo>
                <a:lnTo>
                  <a:pt x="273" y="2273"/>
                </a:lnTo>
                <a:lnTo>
                  <a:pt x="317" y="2330"/>
                </a:lnTo>
                <a:lnTo>
                  <a:pt x="364" y="2385"/>
                </a:lnTo>
                <a:lnTo>
                  <a:pt x="412" y="2438"/>
                </a:lnTo>
                <a:lnTo>
                  <a:pt x="464" y="2487"/>
                </a:lnTo>
                <a:lnTo>
                  <a:pt x="519" y="2534"/>
                </a:lnTo>
                <a:lnTo>
                  <a:pt x="575" y="2579"/>
                </a:lnTo>
                <a:lnTo>
                  <a:pt x="634" y="2620"/>
                </a:lnTo>
                <a:lnTo>
                  <a:pt x="694" y="2658"/>
                </a:lnTo>
                <a:lnTo>
                  <a:pt x="757" y="2695"/>
                </a:lnTo>
                <a:lnTo>
                  <a:pt x="821" y="2727"/>
                </a:lnTo>
                <a:lnTo>
                  <a:pt x="887" y="2756"/>
                </a:lnTo>
                <a:lnTo>
                  <a:pt x="954" y="2781"/>
                </a:lnTo>
                <a:lnTo>
                  <a:pt x="1022" y="2803"/>
                </a:lnTo>
                <a:lnTo>
                  <a:pt x="1091" y="2822"/>
                </a:lnTo>
                <a:lnTo>
                  <a:pt x="1163" y="2838"/>
                </a:lnTo>
                <a:lnTo>
                  <a:pt x="1233" y="2849"/>
                </a:lnTo>
                <a:lnTo>
                  <a:pt x="1304" y="2857"/>
                </a:lnTo>
                <a:lnTo>
                  <a:pt x="1376" y="2861"/>
                </a:lnTo>
                <a:lnTo>
                  <a:pt x="1447" y="2863"/>
                </a:lnTo>
                <a:lnTo>
                  <a:pt x="1519" y="2860"/>
                </a:lnTo>
                <a:lnTo>
                  <a:pt x="1590" y="2854"/>
                </a:lnTo>
                <a:lnTo>
                  <a:pt x="1662" y="2844"/>
                </a:lnTo>
                <a:lnTo>
                  <a:pt x="1734" y="2830"/>
                </a:lnTo>
                <a:lnTo>
                  <a:pt x="1802" y="2813"/>
                </a:lnTo>
                <a:lnTo>
                  <a:pt x="1872" y="2792"/>
                </a:lnTo>
                <a:lnTo>
                  <a:pt x="1940" y="2769"/>
                </a:lnTo>
                <a:lnTo>
                  <a:pt x="2005" y="2741"/>
                </a:lnTo>
                <a:lnTo>
                  <a:pt x="2071" y="2711"/>
                </a:lnTo>
                <a:lnTo>
                  <a:pt x="2134" y="2677"/>
                </a:lnTo>
                <a:lnTo>
                  <a:pt x="2197" y="2639"/>
                </a:lnTo>
                <a:lnTo>
                  <a:pt x="2255" y="2600"/>
                </a:lnTo>
                <a:lnTo>
                  <a:pt x="2313" y="2557"/>
                </a:lnTo>
                <a:lnTo>
                  <a:pt x="2369" y="2511"/>
                </a:lnTo>
                <a:lnTo>
                  <a:pt x="2422" y="2462"/>
                </a:lnTo>
                <a:lnTo>
                  <a:pt x="2473" y="2411"/>
                </a:lnTo>
                <a:lnTo>
                  <a:pt x="2519" y="2357"/>
                </a:lnTo>
                <a:lnTo>
                  <a:pt x="2565" y="2302"/>
                </a:lnTo>
                <a:lnTo>
                  <a:pt x="2607" y="2243"/>
                </a:lnTo>
                <a:lnTo>
                  <a:pt x="2646" y="2183"/>
                </a:lnTo>
                <a:lnTo>
                  <a:pt x="2683" y="2121"/>
                </a:lnTo>
                <a:lnTo>
                  <a:pt x="2717" y="2056"/>
                </a:lnTo>
                <a:lnTo>
                  <a:pt x="2746" y="1992"/>
                </a:lnTo>
                <a:lnTo>
                  <a:pt x="2772" y="1925"/>
                </a:lnTo>
                <a:lnTo>
                  <a:pt x="2795" y="1856"/>
                </a:lnTo>
                <a:lnTo>
                  <a:pt x="2814" y="1788"/>
                </a:lnTo>
                <a:lnTo>
                  <a:pt x="2830" y="1718"/>
                </a:lnTo>
                <a:lnTo>
                  <a:pt x="2844" y="1646"/>
                </a:lnTo>
                <a:lnTo>
                  <a:pt x="2852" y="1574"/>
                </a:lnTo>
                <a:lnTo>
                  <a:pt x="2858" y="1503"/>
                </a:lnTo>
                <a:lnTo>
                  <a:pt x="2860" y="1431"/>
                </a:lnTo>
                <a:close/>
              </a:path>
            </a:pathLst>
          </a:custGeom>
          <a:noFill/>
          <a:ln w="12700">
            <a:solidFill>
              <a:srgbClr val="00FF00"/>
            </a:solidFill>
            <a:prstDash val="lgDash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6">
            <a:extLst>
              <a:ext uri="{FF2B5EF4-FFF2-40B4-BE49-F238E27FC236}">
                <a16:creationId xmlns:a16="http://schemas.microsoft.com/office/drawing/2014/main" id="{BBD88B5E-00DD-4B9A-8574-A50B9AED7189}"/>
              </a:ext>
            </a:extLst>
          </p:cNvPr>
          <p:cNvSpPr>
            <a:spLocks noChangeShapeType="1"/>
          </p:cNvSpPr>
          <p:nvPr/>
        </p:nvSpPr>
        <p:spPr bwMode="auto">
          <a:xfrm flipV="1">
            <a:off x="4941888" y="1214437"/>
            <a:ext cx="955675" cy="957263"/>
          </a:xfrm>
          <a:prstGeom prst="line">
            <a:avLst/>
          </a:prstGeom>
          <a:noFill/>
          <a:ln w="127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7">
            <a:extLst>
              <a:ext uri="{FF2B5EF4-FFF2-40B4-BE49-F238E27FC236}">
                <a16:creationId xmlns:a16="http://schemas.microsoft.com/office/drawing/2014/main" id="{66CFFD96-BCF9-47D3-8C79-8B31C34021BF}"/>
              </a:ext>
            </a:extLst>
          </p:cNvPr>
          <p:cNvSpPr>
            <a:spLocks noChangeShapeType="1"/>
          </p:cNvSpPr>
          <p:nvPr/>
        </p:nvSpPr>
        <p:spPr bwMode="auto">
          <a:xfrm flipH="1" flipV="1">
            <a:off x="3987800" y="1214437"/>
            <a:ext cx="954088" cy="957263"/>
          </a:xfrm>
          <a:prstGeom prst="line">
            <a:avLst/>
          </a:prstGeom>
          <a:noFill/>
          <a:ln w="127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8">
            <a:extLst>
              <a:ext uri="{FF2B5EF4-FFF2-40B4-BE49-F238E27FC236}">
                <a16:creationId xmlns:a16="http://schemas.microsoft.com/office/drawing/2014/main" id="{B5F1AC03-DBAA-43FA-8816-1BC5516F8EEE}"/>
              </a:ext>
            </a:extLst>
          </p:cNvPr>
          <p:cNvSpPr>
            <a:spLocks noChangeShapeType="1"/>
          </p:cNvSpPr>
          <p:nvPr/>
        </p:nvSpPr>
        <p:spPr bwMode="auto">
          <a:xfrm>
            <a:off x="4941888" y="2171700"/>
            <a:ext cx="955675" cy="955675"/>
          </a:xfrm>
          <a:prstGeom prst="line">
            <a:avLst/>
          </a:prstGeom>
          <a:noFill/>
          <a:ln w="127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9">
            <a:extLst>
              <a:ext uri="{FF2B5EF4-FFF2-40B4-BE49-F238E27FC236}">
                <a16:creationId xmlns:a16="http://schemas.microsoft.com/office/drawing/2014/main" id="{C2C85EEC-1E22-4B7A-A67F-F8E2364711D4}"/>
              </a:ext>
            </a:extLst>
          </p:cNvPr>
          <p:cNvSpPr>
            <a:spLocks noChangeShapeType="1"/>
          </p:cNvSpPr>
          <p:nvPr/>
        </p:nvSpPr>
        <p:spPr bwMode="auto">
          <a:xfrm flipH="1">
            <a:off x="3987800" y="2171700"/>
            <a:ext cx="954088" cy="955675"/>
          </a:xfrm>
          <a:prstGeom prst="line">
            <a:avLst/>
          </a:prstGeom>
          <a:noFill/>
          <a:ln w="127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80">
            <a:extLst>
              <a:ext uri="{FF2B5EF4-FFF2-40B4-BE49-F238E27FC236}">
                <a16:creationId xmlns:a16="http://schemas.microsoft.com/office/drawing/2014/main" id="{BCE146D5-46E1-48A9-B4CE-BCA16C61F61B}"/>
              </a:ext>
            </a:extLst>
          </p:cNvPr>
          <p:cNvSpPr>
            <a:spLocks/>
          </p:cNvSpPr>
          <p:nvPr/>
        </p:nvSpPr>
        <p:spPr bwMode="auto">
          <a:xfrm>
            <a:off x="5556250" y="1179512"/>
            <a:ext cx="379413" cy="377825"/>
          </a:xfrm>
          <a:custGeom>
            <a:avLst/>
            <a:gdLst>
              <a:gd name="T0" fmla="*/ 476 w 476"/>
              <a:gd name="T1" fmla="*/ 238 h 476"/>
              <a:gd name="T2" fmla="*/ 475 w 476"/>
              <a:gd name="T3" fmla="*/ 209 h 476"/>
              <a:gd name="T4" fmla="*/ 469 w 476"/>
              <a:gd name="T5" fmla="*/ 180 h 476"/>
              <a:gd name="T6" fmla="*/ 460 w 476"/>
              <a:gd name="T7" fmla="*/ 152 h 476"/>
              <a:gd name="T8" fmla="*/ 448 w 476"/>
              <a:gd name="T9" fmla="*/ 126 h 476"/>
              <a:gd name="T10" fmla="*/ 432 w 476"/>
              <a:gd name="T11" fmla="*/ 101 h 476"/>
              <a:gd name="T12" fmla="*/ 413 w 476"/>
              <a:gd name="T13" fmla="*/ 78 h 476"/>
              <a:gd name="T14" fmla="*/ 393 w 476"/>
              <a:gd name="T15" fmla="*/ 57 h 476"/>
              <a:gd name="T16" fmla="*/ 369 w 476"/>
              <a:gd name="T17" fmla="*/ 40 h 476"/>
              <a:gd name="T18" fmla="*/ 345 w 476"/>
              <a:gd name="T19" fmla="*/ 25 h 476"/>
              <a:gd name="T20" fmla="*/ 317 w 476"/>
              <a:gd name="T21" fmla="*/ 13 h 476"/>
              <a:gd name="T22" fmla="*/ 289 w 476"/>
              <a:gd name="T23" fmla="*/ 6 h 476"/>
              <a:gd name="T24" fmla="*/ 260 w 476"/>
              <a:gd name="T25" fmla="*/ 2 h 476"/>
              <a:gd name="T26" fmla="*/ 231 w 476"/>
              <a:gd name="T27" fmla="*/ 0 h 476"/>
              <a:gd name="T28" fmla="*/ 201 w 476"/>
              <a:gd name="T29" fmla="*/ 3 h 476"/>
              <a:gd name="T30" fmla="*/ 172 w 476"/>
              <a:gd name="T31" fmla="*/ 9 h 476"/>
              <a:gd name="T32" fmla="*/ 144 w 476"/>
              <a:gd name="T33" fmla="*/ 19 h 476"/>
              <a:gd name="T34" fmla="*/ 120 w 476"/>
              <a:gd name="T35" fmla="*/ 32 h 476"/>
              <a:gd name="T36" fmla="*/ 95 w 476"/>
              <a:gd name="T37" fmla="*/ 48 h 476"/>
              <a:gd name="T38" fmla="*/ 73 w 476"/>
              <a:gd name="T39" fmla="*/ 67 h 476"/>
              <a:gd name="T40" fmla="*/ 52 w 476"/>
              <a:gd name="T41" fmla="*/ 89 h 476"/>
              <a:gd name="T42" fmla="*/ 35 w 476"/>
              <a:gd name="T43" fmla="*/ 113 h 476"/>
              <a:gd name="T44" fmla="*/ 22 w 476"/>
              <a:gd name="T45" fmla="*/ 139 h 476"/>
              <a:gd name="T46" fmla="*/ 12 w 476"/>
              <a:gd name="T47" fmla="*/ 167 h 476"/>
              <a:gd name="T48" fmla="*/ 4 w 476"/>
              <a:gd name="T49" fmla="*/ 194 h 476"/>
              <a:gd name="T50" fmla="*/ 0 w 476"/>
              <a:gd name="T51" fmla="*/ 224 h 476"/>
              <a:gd name="T52" fmla="*/ 0 w 476"/>
              <a:gd name="T53" fmla="*/ 253 h 476"/>
              <a:gd name="T54" fmla="*/ 4 w 476"/>
              <a:gd name="T55" fmla="*/ 282 h 476"/>
              <a:gd name="T56" fmla="*/ 12 w 476"/>
              <a:gd name="T57" fmla="*/ 310 h 476"/>
              <a:gd name="T58" fmla="*/ 22 w 476"/>
              <a:gd name="T59" fmla="*/ 338 h 476"/>
              <a:gd name="T60" fmla="*/ 35 w 476"/>
              <a:gd name="T61" fmla="*/ 364 h 476"/>
              <a:gd name="T62" fmla="*/ 52 w 476"/>
              <a:gd name="T63" fmla="*/ 387 h 476"/>
              <a:gd name="T64" fmla="*/ 73 w 476"/>
              <a:gd name="T65" fmla="*/ 409 h 476"/>
              <a:gd name="T66" fmla="*/ 95 w 476"/>
              <a:gd name="T67" fmla="*/ 428 h 476"/>
              <a:gd name="T68" fmla="*/ 120 w 476"/>
              <a:gd name="T69" fmla="*/ 444 h 476"/>
              <a:gd name="T70" fmla="*/ 144 w 476"/>
              <a:gd name="T71" fmla="*/ 457 h 476"/>
              <a:gd name="T72" fmla="*/ 172 w 476"/>
              <a:gd name="T73" fmla="*/ 467 h 476"/>
              <a:gd name="T74" fmla="*/ 201 w 476"/>
              <a:gd name="T75" fmla="*/ 473 h 476"/>
              <a:gd name="T76" fmla="*/ 231 w 476"/>
              <a:gd name="T77" fmla="*/ 476 h 476"/>
              <a:gd name="T78" fmla="*/ 260 w 476"/>
              <a:gd name="T79" fmla="*/ 475 h 476"/>
              <a:gd name="T80" fmla="*/ 289 w 476"/>
              <a:gd name="T81" fmla="*/ 470 h 476"/>
              <a:gd name="T82" fmla="*/ 317 w 476"/>
              <a:gd name="T83" fmla="*/ 463 h 476"/>
              <a:gd name="T84" fmla="*/ 345 w 476"/>
              <a:gd name="T85" fmla="*/ 451 h 476"/>
              <a:gd name="T86" fmla="*/ 369 w 476"/>
              <a:gd name="T87" fmla="*/ 437 h 476"/>
              <a:gd name="T88" fmla="*/ 393 w 476"/>
              <a:gd name="T89" fmla="*/ 419 h 476"/>
              <a:gd name="T90" fmla="*/ 413 w 476"/>
              <a:gd name="T91" fmla="*/ 399 h 476"/>
              <a:gd name="T92" fmla="*/ 432 w 476"/>
              <a:gd name="T93" fmla="*/ 375 h 476"/>
              <a:gd name="T94" fmla="*/ 448 w 476"/>
              <a:gd name="T95" fmla="*/ 351 h 476"/>
              <a:gd name="T96" fmla="*/ 460 w 476"/>
              <a:gd name="T97" fmla="*/ 324 h 476"/>
              <a:gd name="T98" fmla="*/ 469 w 476"/>
              <a:gd name="T99" fmla="*/ 297 h 476"/>
              <a:gd name="T100" fmla="*/ 475 w 476"/>
              <a:gd name="T101" fmla="*/ 267 h 476"/>
              <a:gd name="T102" fmla="*/ 476 w 476"/>
              <a:gd name="T103" fmla="*/ 238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6" h="476">
                <a:moveTo>
                  <a:pt x="476" y="238"/>
                </a:moveTo>
                <a:lnTo>
                  <a:pt x="475" y="209"/>
                </a:lnTo>
                <a:lnTo>
                  <a:pt x="469" y="180"/>
                </a:lnTo>
                <a:lnTo>
                  <a:pt x="460" y="152"/>
                </a:lnTo>
                <a:lnTo>
                  <a:pt x="448" y="126"/>
                </a:lnTo>
                <a:lnTo>
                  <a:pt x="432" y="101"/>
                </a:lnTo>
                <a:lnTo>
                  <a:pt x="413" y="78"/>
                </a:lnTo>
                <a:lnTo>
                  <a:pt x="393" y="57"/>
                </a:lnTo>
                <a:lnTo>
                  <a:pt x="369" y="40"/>
                </a:lnTo>
                <a:lnTo>
                  <a:pt x="345" y="25"/>
                </a:lnTo>
                <a:lnTo>
                  <a:pt x="317" y="13"/>
                </a:lnTo>
                <a:lnTo>
                  <a:pt x="289" y="6"/>
                </a:lnTo>
                <a:lnTo>
                  <a:pt x="260" y="2"/>
                </a:lnTo>
                <a:lnTo>
                  <a:pt x="231" y="0"/>
                </a:lnTo>
                <a:lnTo>
                  <a:pt x="201" y="3"/>
                </a:lnTo>
                <a:lnTo>
                  <a:pt x="172" y="9"/>
                </a:lnTo>
                <a:lnTo>
                  <a:pt x="144" y="19"/>
                </a:lnTo>
                <a:lnTo>
                  <a:pt x="120" y="32"/>
                </a:lnTo>
                <a:lnTo>
                  <a:pt x="95" y="48"/>
                </a:lnTo>
                <a:lnTo>
                  <a:pt x="73" y="67"/>
                </a:lnTo>
                <a:lnTo>
                  <a:pt x="52" y="89"/>
                </a:lnTo>
                <a:lnTo>
                  <a:pt x="35" y="113"/>
                </a:lnTo>
                <a:lnTo>
                  <a:pt x="22" y="139"/>
                </a:lnTo>
                <a:lnTo>
                  <a:pt x="12" y="167"/>
                </a:lnTo>
                <a:lnTo>
                  <a:pt x="4" y="194"/>
                </a:lnTo>
                <a:lnTo>
                  <a:pt x="0" y="224"/>
                </a:lnTo>
                <a:lnTo>
                  <a:pt x="0" y="253"/>
                </a:lnTo>
                <a:lnTo>
                  <a:pt x="4" y="282"/>
                </a:lnTo>
                <a:lnTo>
                  <a:pt x="12" y="310"/>
                </a:lnTo>
                <a:lnTo>
                  <a:pt x="22" y="338"/>
                </a:lnTo>
                <a:lnTo>
                  <a:pt x="35" y="364"/>
                </a:lnTo>
                <a:lnTo>
                  <a:pt x="52" y="387"/>
                </a:lnTo>
                <a:lnTo>
                  <a:pt x="73" y="409"/>
                </a:lnTo>
                <a:lnTo>
                  <a:pt x="95" y="428"/>
                </a:lnTo>
                <a:lnTo>
                  <a:pt x="120" y="444"/>
                </a:lnTo>
                <a:lnTo>
                  <a:pt x="144" y="457"/>
                </a:lnTo>
                <a:lnTo>
                  <a:pt x="172" y="467"/>
                </a:lnTo>
                <a:lnTo>
                  <a:pt x="201" y="473"/>
                </a:lnTo>
                <a:lnTo>
                  <a:pt x="231" y="476"/>
                </a:lnTo>
                <a:lnTo>
                  <a:pt x="260" y="475"/>
                </a:lnTo>
                <a:lnTo>
                  <a:pt x="289" y="470"/>
                </a:lnTo>
                <a:lnTo>
                  <a:pt x="317" y="463"/>
                </a:lnTo>
                <a:lnTo>
                  <a:pt x="345" y="451"/>
                </a:lnTo>
                <a:lnTo>
                  <a:pt x="369" y="437"/>
                </a:lnTo>
                <a:lnTo>
                  <a:pt x="393" y="419"/>
                </a:lnTo>
                <a:lnTo>
                  <a:pt x="413" y="399"/>
                </a:lnTo>
                <a:lnTo>
                  <a:pt x="432" y="375"/>
                </a:lnTo>
                <a:lnTo>
                  <a:pt x="448" y="351"/>
                </a:lnTo>
                <a:lnTo>
                  <a:pt x="460" y="324"/>
                </a:lnTo>
                <a:lnTo>
                  <a:pt x="469" y="297"/>
                </a:lnTo>
                <a:lnTo>
                  <a:pt x="475" y="267"/>
                </a:lnTo>
                <a:lnTo>
                  <a:pt x="476" y="238"/>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81">
            <a:extLst>
              <a:ext uri="{FF2B5EF4-FFF2-40B4-BE49-F238E27FC236}">
                <a16:creationId xmlns:a16="http://schemas.microsoft.com/office/drawing/2014/main" id="{7088FDBB-4990-493B-9838-9CE5CD00C0B2}"/>
              </a:ext>
            </a:extLst>
          </p:cNvPr>
          <p:cNvSpPr>
            <a:spLocks/>
          </p:cNvSpPr>
          <p:nvPr/>
        </p:nvSpPr>
        <p:spPr bwMode="auto">
          <a:xfrm>
            <a:off x="3951288" y="1179512"/>
            <a:ext cx="377825" cy="377825"/>
          </a:xfrm>
          <a:custGeom>
            <a:avLst/>
            <a:gdLst>
              <a:gd name="T0" fmla="*/ 238 w 476"/>
              <a:gd name="T1" fmla="*/ 0 h 476"/>
              <a:gd name="T2" fmla="*/ 209 w 476"/>
              <a:gd name="T3" fmla="*/ 2 h 476"/>
              <a:gd name="T4" fmla="*/ 180 w 476"/>
              <a:gd name="T5" fmla="*/ 7 h 476"/>
              <a:gd name="T6" fmla="*/ 152 w 476"/>
              <a:gd name="T7" fmla="*/ 16 h 476"/>
              <a:gd name="T8" fmla="*/ 126 w 476"/>
              <a:gd name="T9" fmla="*/ 28 h 476"/>
              <a:gd name="T10" fmla="*/ 101 w 476"/>
              <a:gd name="T11" fmla="*/ 44 h 476"/>
              <a:gd name="T12" fmla="*/ 78 w 476"/>
              <a:gd name="T13" fmla="*/ 63 h 476"/>
              <a:gd name="T14" fmla="*/ 57 w 476"/>
              <a:gd name="T15" fmla="*/ 83 h 476"/>
              <a:gd name="T16" fmla="*/ 40 w 476"/>
              <a:gd name="T17" fmla="*/ 107 h 476"/>
              <a:gd name="T18" fmla="*/ 25 w 476"/>
              <a:gd name="T19" fmla="*/ 132 h 476"/>
              <a:gd name="T20" fmla="*/ 13 w 476"/>
              <a:gd name="T21" fmla="*/ 159 h 476"/>
              <a:gd name="T22" fmla="*/ 6 w 476"/>
              <a:gd name="T23" fmla="*/ 187 h 476"/>
              <a:gd name="T24" fmla="*/ 2 w 476"/>
              <a:gd name="T25" fmla="*/ 216 h 476"/>
              <a:gd name="T26" fmla="*/ 0 w 476"/>
              <a:gd name="T27" fmla="*/ 246 h 476"/>
              <a:gd name="T28" fmla="*/ 3 w 476"/>
              <a:gd name="T29" fmla="*/ 275 h 476"/>
              <a:gd name="T30" fmla="*/ 9 w 476"/>
              <a:gd name="T31" fmla="*/ 304 h 476"/>
              <a:gd name="T32" fmla="*/ 19 w 476"/>
              <a:gd name="T33" fmla="*/ 332 h 476"/>
              <a:gd name="T34" fmla="*/ 32 w 476"/>
              <a:gd name="T35" fmla="*/ 357 h 476"/>
              <a:gd name="T36" fmla="*/ 48 w 476"/>
              <a:gd name="T37" fmla="*/ 381 h 476"/>
              <a:gd name="T38" fmla="*/ 67 w 476"/>
              <a:gd name="T39" fmla="*/ 403 h 476"/>
              <a:gd name="T40" fmla="*/ 89 w 476"/>
              <a:gd name="T41" fmla="*/ 424 h 476"/>
              <a:gd name="T42" fmla="*/ 113 w 476"/>
              <a:gd name="T43" fmla="*/ 441 h 476"/>
              <a:gd name="T44" fmla="*/ 139 w 476"/>
              <a:gd name="T45" fmla="*/ 454 h 476"/>
              <a:gd name="T46" fmla="*/ 167 w 476"/>
              <a:gd name="T47" fmla="*/ 465 h 476"/>
              <a:gd name="T48" fmla="*/ 194 w 476"/>
              <a:gd name="T49" fmla="*/ 472 h 476"/>
              <a:gd name="T50" fmla="*/ 224 w 476"/>
              <a:gd name="T51" fmla="*/ 476 h 476"/>
              <a:gd name="T52" fmla="*/ 253 w 476"/>
              <a:gd name="T53" fmla="*/ 476 h 476"/>
              <a:gd name="T54" fmla="*/ 282 w 476"/>
              <a:gd name="T55" fmla="*/ 472 h 476"/>
              <a:gd name="T56" fmla="*/ 310 w 476"/>
              <a:gd name="T57" fmla="*/ 465 h 476"/>
              <a:gd name="T58" fmla="*/ 338 w 476"/>
              <a:gd name="T59" fmla="*/ 454 h 476"/>
              <a:gd name="T60" fmla="*/ 364 w 476"/>
              <a:gd name="T61" fmla="*/ 441 h 476"/>
              <a:gd name="T62" fmla="*/ 387 w 476"/>
              <a:gd name="T63" fmla="*/ 424 h 476"/>
              <a:gd name="T64" fmla="*/ 409 w 476"/>
              <a:gd name="T65" fmla="*/ 403 h 476"/>
              <a:gd name="T66" fmla="*/ 428 w 476"/>
              <a:gd name="T67" fmla="*/ 381 h 476"/>
              <a:gd name="T68" fmla="*/ 444 w 476"/>
              <a:gd name="T69" fmla="*/ 357 h 476"/>
              <a:gd name="T70" fmla="*/ 457 w 476"/>
              <a:gd name="T71" fmla="*/ 332 h 476"/>
              <a:gd name="T72" fmla="*/ 467 w 476"/>
              <a:gd name="T73" fmla="*/ 304 h 476"/>
              <a:gd name="T74" fmla="*/ 473 w 476"/>
              <a:gd name="T75" fmla="*/ 275 h 476"/>
              <a:gd name="T76" fmla="*/ 476 w 476"/>
              <a:gd name="T77" fmla="*/ 246 h 476"/>
              <a:gd name="T78" fmla="*/ 475 w 476"/>
              <a:gd name="T79" fmla="*/ 216 h 476"/>
              <a:gd name="T80" fmla="*/ 470 w 476"/>
              <a:gd name="T81" fmla="*/ 187 h 476"/>
              <a:gd name="T82" fmla="*/ 463 w 476"/>
              <a:gd name="T83" fmla="*/ 159 h 476"/>
              <a:gd name="T84" fmla="*/ 451 w 476"/>
              <a:gd name="T85" fmla="*/ 132 h 476"/>
              <a:gd name="T86" fmla="*/ 437 w 476"/>
              <a:gd name="T87" fmla="*/ 107 h 476"/>
              <a:gd name="T88" fmla="*/ 419 w 476"/>
              <a:gd name="T89" fmla="*/ 83 h 476"/>
              <a:gd name="T90" fmla="*/ 399 w 476"/>
              <a:gd name="T91" fmla="*/ 63 h 476"/>
              <a:gd name="T92" fmla="*/ 375 w 476"/>
              <a:gd name="T93" fmla="*/ 44 h 476"/>
              <a:gd name="T94" fmla="*/ 351 w 476"/>
              <a:gd name="T95" fmla="*/ 28 h 476"/>
              <a:gd name="T96" fmla="*/ 324 w 476"/>
              <a:gd name="T97" fmla="*/ 16 h 476"/>
              <a:gd name="T98" fmla="*/ 297 w 476"/>
              <a:gd name="T99" fmla="*/ 7 h 476"/>
              <a:gd name="T100" fmla="*/ 267 w 476"/>
              <a:gd name="T101" fmla="*/ 2 h 476"/>
              <a:gd name="T102" fmla="*/ 238 w 476"/>
              <a:gd name="T103" fmla="*/ 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6" h="476">
                <a:moveTo>
                  <a:pt x="238" y="0"/>
                </a:moveTo>
                <a:lnTo>
                  <a:pt x="209" y="2"/>
                </a:lnTo>
                <a:lnTo>
                  <a:pt x="180" y="7"/>
                </a:lnTo>
                <a:lnTo>
                  <a:pt x="152" y="16"/>
                </a:lnTo>
                <a:lnTo>
                  <a:pt x="126" y="28"/>
                </a:lnTo>
                <a:lnTo>
                  <a:pt x="101" y="44"/>
                </a:lnTo>
                <a:lnTo>
                  <a:pt x="78" y="63"/>
                </a:lnTo>
                <a:lnTo>
                  <a:pt x="57" y="83"/>
                </a:lnTo>
                <a:lnTo>
                  <a:pt x="40" y="107"/>
                </a:lnTo>
                <a:lnTo>
                  <a:pt x="25" y="132"/>
                </a:lnTo>
                <a:lnTo>
                  <a:pt x="13" y="159"/>
                </a:lnTo>
                <a:lnTo>
                  <a:pt x="6" y="187"/>
                </a:lnTo>
                <a:lnTo>
                  <a:pt x="2" y="216"/>
                </a:lnTo>
                <a:lnTo>
                  <a:pt x="0" y="246"/>
                </a:lnTo>
                <a:lnTo>
                  <a:pt x="3" y="275"/>
                </a:lnTo>
                <a:lnTo>
                  <a:pt x="9" y="304"/>
                </a:lnTo>
                <a:lnTo>
                  <a:pt x="19" y="332"/>
                </a:lnTo>
                <a:lnTo>
                  <a:pt x="32" y="357"/>
                </a:lnTo>
                <a:lnTo>
                  <a:pt x="48" y="381"/>
                </a:lnTo>
                <a:lnTo>
                  <a:pt x="67" y="403"/>
                </a:lnTo>
                <a:lnTo>
                  <a:pt x="89" y="424"/>
                </a:lnTo>
                <a:lnTo>
                  <a:pt x="113" y="441"/>
                </a:lnTo>
                <a:lnTo>
                  <a:pt x="139" y="454"/>
                </a:lnTo>
                <a:lnTo>
                  <a:pt x="167" y="465"/>
                </a:lnTo>
                <a:lnTo>
                  <a:pt x="194" y="472"/>
                </a:lnTo>
                <a:lnTo>
                  <a:pt x="224" y="476"/>
                </a:lnTo>
                <a:lnTo>
                  <a:pt x="253" y="476"/>
                </a:lnTo>
                <a:lnTo>
                  <a:pt x="282" y="472"/>
                </a:lnTo>
                <a:lnTo>
                  <a:pt x="310" y="465"/>
                </a:lnTo>
                <a:lnTo>
                  <a:pt x="338" y="454"/>
                </a:lnTo>
                <a:lnTo>
                  <a:pt x="364" y="441"/>
                </a:lnTo>
                <a:lnTo>
                  <a:pt x="387" y="424"/>
                </a:lnTo>
                <a:lnTo>
                  <a:pt x="409" y="403"/>
                </a:lnTo>
                <a:lnTo>
                  <a:pt x="428" y="381"/>
                </a:lnTo>
                <a:lnTo>
                  <a:pt x="444" y="357"/>
                </a:lnTo>
                <a:lnTo>
                  <a:pt x="457" y="332"/>
                </a:lnTo>
                <a:lnTo>
                  <a:pt x="467" y="304"/>
                </a:lnTo>
                <a:lnTo>
                  <a:pt x="473" y="275"/>
                </a:lnTo>
                <a:lnTo>
                  <a:pt x="476" y="246"/>
                </a:lnTo>
                <a:lnTo>
                  <a:pt x="475" y="216"/>
                </a:lnTo>
                <a:lnTo>
                  <a:pt x="470" y="187"/>
                </a:lnTo>
                <a:lnTo>
                  <a:pt x="463" y="159"/>
                </a:lnTo>
                <a:lnTo>
                  <a:pt x="451" y="132"/>
                </a:lnTo>
                <a:lnTo>
                  <a:pt x="437" y="107"/>
                </a:lnTo>
                <a:lnTo>
                  <a:pt x="419" y="83"/>
                </a:lnTo>
                <a:lnTo>
                  <a:pt x="399" y="63"/>
                </a:lnTo>
                <a:lnTo>
                  <a:pt x="375" y="44"/>
                </a:lnTo>
                <a:lnTo>
                  <a:pt x="351" y="28"/>
                </a:lnTo>
                <a:lnTo>
                  <a:pt x="324" y="16"/>
                </a:lnTo>
                <a:lnTo>
                  <a:pt x="297" y="7"/>
                </a:lnTo>
                <a:lnTo>
                  <a:pt x="267" y="2"/>
                </a:lnTo>
                <a:lnTo>
                  <a:pt x="238" y="0"/>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82">
            <a:extLst>
              <a:ext uri="{FF2B5EF4-FFF2-40B4-BE49-F238E27FC236}">
                <a16:creationId xmlns:a16="http://schemas.microsoft.com/office/drawing/2014/main" id="{DFFA1E70-FE3D-4BFE-A2BE-E479F71BD359}"/>
              </a:ext>
            </a:extLst>
          </p:cNvPr>
          <p:cNvSpPr>
            <a:spLocks/>
          </p:cNvSpPr>
          <p:nvPr/>
        </p:nvSpPr>
        <p:spPr bwMode="auto">
          <a:xfrm>
            <a:off x="3951288" y="2786062"/>
            <a:ext cx="377825" cy="377825"/>
          </a:xfrm>
          <a:custGeom>
            <a:avLst/>
            <a:gdLst>
              <a:gd name="T0" fmla="*/ 0 w 476"/>
              <a:gd name="T1" fmla="*/ 238 h 476"/>
              <a:gd name="T2" fmla="*/ 2 w 476"/>
              <a:gd name="T3" fmla="*/ 268 h 476"/>
              <a:gd name="T4" fmla="*/ 7 w 476"/>
              <a:gd name="T5" fmla="*/ 297 h 476"/>
              <a:gd name="T6" fmla="*/ 16 w 476"/>
              <a:gd name="T7" fmla="*/ 325 h 476"/>
              <a:gd name="T8" fmla="*/ 28 w 476"/>
              <a:gd name="T9" fmla="*/ 351 h 476"/>
              <a:gd name="T10" fmla="*/ 44 w 476"/>
              <a:gd name="T11" fmla="*/ 376 h 476"/>
              <a:gd name="T12" fmla="*/ 63 w 476"/>
              <a:gd name="T13" fmla="*/ 399 h 476"/>
              <a:gd name="T14" fmla="*/ 83 w 476"/>
              <a:gd name="T15" fmla="*/ 420 h 476"/>
              <a:gd name="T16" fmla="*/ 107 w 476"/>
              <a:gd name="T17" fmla="*/ 437 h 476"/>
              <a:gd name="T18" fmla="*/ 132 w 476"/>
              <a:gd name="T19" fmla="*/ 452 h 476"/>
              <a:gd name="T20" fmla="*/ 159 w 476"/>
              <a:gd name="T21" fmla="*/ 463 h 476"/>
              <a:gd name="T22" fmla="*/ 187 w 476"/>
              <a:gd name="T23" fmla="*/ 471 h 476"/>
              <a:gd name="T24" fmla="*/ 216 w 476"/>
              <a:gd name="T25" fmla="*/ 475 h 476"/>
              <a:gd name="T26" fmla="*/ 245 w 476"/>
              <a:gd name="T27" fmla="*/ 476 h 476"/>
              <a:gd name="T28" fmla="*/ 275 w 476"/>
              <a:gd name="T29" fmla="*/ 474 h 476"/>
              <a:gd name="T30" fmla="*/ 304 w 476"/>
              <a:gd name="T31" fmla="*/ 468 h 476"/>
              <a:gd name="T32" fmla="*/ 332 w 476"/>
              <a:gd name="T33" fmla="*/ 457 h 476"/>
              <a:gd name="T34" fmla="*/ 358 w 476"/>
              <a:gd name="T35" fmla="*/ 444 h 476"/>
              <a:gd name="T36" fmla="*/ 381 w 476"/>
              <a:gd name="T37" fmla="*/ 428 h 476"/>
              <a:gd name="T38" fmla="*/ 403 w 476"/>
              <a:gd name="T39" fmla="*/ 409 h 476"/>
              <a:gd name="T40" fmla="*/ 424 w 476"/>
              <a:gd name="T41" fmla="*/ 387 h 476"/>
              <a:gd name="T42" fmla="*/ 441 w 476"/>
              <a:gd name="T43" fmla="*/ 364 h 476"/>
              <a:gd name="T44" fmla="*/ 454 w 476"/>
              <a:gd name="T45" fmla="*/ 338 h 476"/>
              <a:gd name="T46" fmla="*/ 465 w 476"/>
              <a:gd name="T47" fmla="*/ 310 h 476"/>
              <a:gd name="T48" fmla="*/ 472 w 476"/>
              <a:gd name="T49" fmla="*/ 282 h 476"/>
              <a:gd name="T50" fmla="*/ 476 w 476"/>
              <a:gd name="T51" fmla="*/ 253 h 476"/>
              <a:gd name="T52" fmla="*/ 476 w 476"/>
              <a:gd name="T53" fmla="*/ 224 h 476"/>
              <a:gd name="T54" fmla="*/ 472 w 476"/>
              <a:gd name="T55" fmla="*/ 195 h 476"/>
              <a:gd name="T56" fmla="*/ 465 w 476"/>
              <a:gd name="T57" fmla="*/ 167 h 476"/>
              <a:gd name="T58" fmla="*/ 454 w 476"/>
              <a:gd name="T59" fmla="*/ 139 h 476"/>
              <a:gd name="T60" fmla="*/ 441 w 476"/>
              <a:gd name="T61" fmla="*/ 113 h 476"/>
              <a:gd name="T62" fmla="*/ 424 w 476"/>
              <a:gd name="T63" fmla="*/ 89 h 476"/>
              <a:gd name="T64" fmla="*/ 403 w 476"/>
              <a:gd name="T65" fmla="*/ 68 h 476"/>
              <a:gd name="T66" fmla="*/ 381 w 476"/>
              <a:gd name="T67" fmla="*/ 49 h 476"/>
              <a:gd name="T68" fmla="*/ 358 w 476"/>
              <a:gd name="T69" fmla="*/ 32 h 476"/>
              <a:gd name="T70" fmla="*/ 332 w 476"/>
              <a:gd name="T71" fmla="*/ 19 h 476"/>
              <a:gd name="T72" fmla="*/ 304 w 476"/>
              <a:gd name="T73" fmla="*/ 9 h 476"/>
              <a:gd name="T74" fmla="*/ 275 w 476"/>
              <a:gd name="T75" fmla="*/ 3 h 476"/>
              <a:gd name="T76" fmla="*/ 245 w 476"/>
              <a:gd name="T77" fmla="*/ 0 h 476"/>
              <a:gd name="T78" fmla="*/ 216 w 476"/>
              <a:gd name="T79" fmla="*/ 2 h 476"/>
              <a:gd name="T80" fmla="*/ 187 w 476"/>
              <a:gd name="T81" fmla="*/ 6 h 476"/>
              <a:gd name="T82" fmla="*/ 159 w 476"/>
              <a:gd name="T83" fmla="*/ 14 h 476"/>
              <a:gd name="T84" fmla="*/ 132 w 476"/>
              <a:gd name="T85" fmla="*/ 25 h 476"/>
              <a:gd name="T86" fmla="*/ 107 w 476"/>
              <a:gd name="T87" fmla="*/ 40 h 476"/>
              <a:gd name="T88" fmla="*/ 83 w 476"/>
              <a:gd name="T89" fmla="*/ 57 h 476"/>
              <a:gd name="T90" fmla="*/ 63 w 476"/>
              <a:gd name="T91" fmla="*/ 78 h 476"/>
              <a:gd name="T92" fmla="*/ 44 w 476"/>
              <a:gd name="T93" fmla="*/ 101 h 476"/>
              <a:gd name="T94" fmla="*/ 28 w 476"/>
              <a:gd name="T95" fmla="*/ 126 h 476"/>
              <a:gd name="T96" fmla="*/ 16 w 476"/>
              <a:gd name="T97" fmla="*/ 152 h 476"/>
              <a:gd name="T98" fmla="*/ 7 w 476"/>
              <a:gd name="T99" fmla="*/ 180 h 476"/>
              <a:gd name="T100" fmla="*/ 2 w 476"/>
              <a:gd name="T101" fmla="*/ 209 h 476"/>
              <a:gd name="T102" fmla="*/ 0 w 476"/>
              <a:gd name="T103" fmla="*/ 238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6" h="476">
                <a:moveTo>
                  <a:pt x="0" y="238"/>
                </a:moveTo>
                <a:lnTo>
                  <a:pt x="2" y="268"/>
                </a:lnTo>
                <a:lnTo>
                  <a:pt x="7" y="297"/>
                </a:lnTo>
                <a:lnTo>
                  <a:pt x="16" y="325"/>
                </a:lnTo>
                <a:lnTo>
                  <a:pt x="28" y="351"/>
                </a:lnTo>
                <a:lnTo>
                  <a:pt x="44" y="376"/>
                </a:lnTo>
                <a:lnTo>
                  <a:pt x="63" y="399"/>
                </a:lnTo>
                <a:lnTo>
                  <a:pt x="83" y="420"/>
                </a:lnTo>
                <a:lnTo>
                  <a:pt x="107" y="437"/>
                </a:lnTo>
                <a:lnTo>
                  <a:pt x="132" y="452"/>
                </a:lnTo>
                <a:lnTo>
                  <a:pt x="159" y="463"/>
                </a:lnTo>
                <a:lnTo>
                  <a:pt x="187" y="471"/>
                </a:lnTo>
                <a:lnTo>
                  <a:pt x="216" y="475"/>
                </a:lnTo>
                <a:lnTo>
                  <a:pt x="245" y="476"/>
                </a:lnTo>
                <a:lnTo>
                  <a:pt x="275" y="474"/>
                </a:lnTo>
                <a:lnTo>
                  <a:pt x="304" y="468"/>
                </a:lnTo>
                <a:lnTo>
                  <a:pt x="332" y="457"/>
                </a:lnTo>
                <a:lnTo>
                  <a:pt x="358" y="444"/>
                </a:lnTo>
                <a:lnTo>
                  <a:pt x="381" y="428"/>
                </a:lnTo>
                <a:lnTo>
                  <a:pt x="403" y="409"/>
                </a:lnTo>
                <a:lnTo>
                  <a:pt x="424" y="387"/>
                </a:lnTo>
                <a:lnTo>
                  <a:pt x="441" y="364"/>
                </a:lnTo>
                <a:lnTo>
                  <a:pt x="454" y="338"/>
                </a:lnTo>
                <a:lnTo>
                  <a:pt x="465" y="310"/>
                </a:lnTo>
                <a:lnTo>
                  <a:pt x="472" y="282"/>
                </a:lnTo>
                <a:lnTo>
                  <a:pt x="476" y="253"/>
                </a:lnTo>
                <a:lnTo>
                  <a:pt x="476" y="224"/>
                </a:lnTo>
                <a:lnTo>
                  <a:pt x="472" y="195"/>
                </a:lnTo>
                <a:lnTo>
                  <a:pt x="465" y="167"/>
                </a:lnTo>
                <a:lnTo>
                  <a:pt x="454" y="139"/>
                </a:lnTo>
                <a:lnTo>
                  <a:pt x="441" y="113"/>
                </a:lnTo>
                <a:lnTo>
                  <a:pt x="424" y="89"/>
                </a:lnTo>
                <a:lnTo>
                  <a:pt x="403" y="68"/>
                </a:lnTo>
                <a:lnTo>
                  <a:pt x="381" y="49"/>
                </a:lnTo>
                <a:lnTo>
                  <a:pt x="358" y="32"/>
                </a:lnTo>
                <a:lnTo>
                  <a:pt x="332" y="19"/>
                </a:lnTo>
                <a:lnTo>
                  <a:pt x="304" y="9"/>
                </a:lnTo>
                <a:lnTo>
                  <a:pt x="275" y="3"/>
                </a:lnTo>
                <a:lnTo>
                  <a:pt x="245" y="0"/>
                </a:lnTo>
                <a:lnTo>
                  <a:pt x="216" y="2"/>
                </a:lnTo>
                <a:lnTo>
                  <a:pt x="187" y="6"/>
                </a:lnTo>
                <a:lnTo>
                  <a:pt x="159" y="14"/>
                </a:lnTo>
                <a:lnTo>
                  <a:pt x="132" y="25"/>
                </a:lnTo>
                <a:lnTo>
                  <a:pt x="107" y="40"/>
                </a:lnTo>
                <a:lnTo>
                  <a:pt x="83" y="57"/>
                </a:lnTo>
                <a:lnTo>
                  <a:pt x="63" y="78"/>
                </a:lnTo>
                <a:lnTo>
                  <a:pt x="44" y="101"/>
                </a:lnTo>
                <a:lnTo>
                  <a:pt x="28" y="126"/>
                </a:lnTo>
                <a:lnTo>
                  <a:pt x="16" y="152"/>
                </a:lnTo>
                <a:lnTo>
                  <a:pt x="7" y="180"/>
                </a:lnTo>
                <a:lnTo>
                  <a:pt x="2" y="209"/>
                </a:lnTo>
                <a:lnTo>
                  <a:pt x="0" y="238"/>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83">
            <a:extLst>
              <a:ext uri="{FF2B5EF4-FFF2-40B4-BE49-F238E27FC236}">
                <a16:creationId xmlns:a16="http://schemas.microsoft.com/office/drawing/2014/main" id="{6DFC1D03-C97C-4B54-BB10-A70319B2850F}"/>
              </a:ext>
            </a:extLst>
          </p:cNvPr>
          <p:cNvSpPr>
            <a:spLocks/>
          </p:cNvSpPr>
          <p:nvPr/>
        </p:nvSpPr>
        <p:spPr bwMode="auto">
          <a:xfrm>
            <a:off x="5556250" y="2786062"/>
            <a:ext cx="379413" cy="377825"/>
          </a:xfrm>
          <a:custGeom>
            <a:avLst/>
            <a:gdLst>
              <a:gd name="T0" fmla="*/ 238 w 476"/>
              <a:gd name="T1" fmla="*/ 476 h 476"/>
              <a:gd name="T2" fmla="*/ 267 w 476"/>
              <a:gd name="T3" fmla="*/ 475 h 476"/>
              <a:gd name="T4" fmla="*/ 296 w 476"/>
              <a:gd name="T5" fmla="*/ 469 h 476"/>
              <a:gd name="T6" fmla="*/ 324 w 476"/>
              <a:gd name="T7" fmla="*/ 460 h 476"/>
              <a:gd name="T8" fmla="*/ 350 w 476"/>
              <a:gd name="T9" fmla="*/ 449 h 476"/>
              <a:gd name="T10" fmla="*/ 375 w 476"/>
              <a:gd name="T11" fmla="*/ 433 h 476"/>
              <a:gd name="T12" fmla="*/ 399 w 476"/>
              <a:gd name="T13" fmla="*/ 414 h 476"/>
              <a:gd name="T14" fmla="*/ 419 w 476"/>
              <a:gd name="T15" fmla="*/ 393 h 476"/>
              <a:gd name="T16" fmla="*/ 437 w 476"/>
              <a:gd name="T17" fmla="*/ 370 h 476"/>
              <a:gd name="T18" fmla="*/ 451 w 476"/>
              <a:gd name="T19" fmla="*/ 345 h 476"/>
              <a:gd name="T20" fmla="*/ 463 w 476"/>
              <a:gd name="T21" fmla="*/ 317 h 476"/>
              <a:gd name="T22" fmla="*/ 470 w 476"/>
              <a:gd name="T23" fmla="*/ 290 h 476"/>
              <a:gd name="T24" fmla="*/ 475 w 476"/>
              <a:gd name="T25" fmla="*/ 260 h 476"/>
              <a:gd name="T26" fmla="*/ 476 w 476"/>
              <a:gd name="T27" fmla="*/ 231 h 476"/>
              <a:gd name="T28" fmla="*/ 473 w 476"/>
              <a:gd name="T29" fmla="*/ 202 h 476"/>
              <a:gd name="T30" fmla="*/ 467 w 476"/>
              <a:gd name="T31" fmla="*/ 173 h 476"/>
              <a:gd name="T32" fmla="*/ 457 w 476"/>
              <a:gd name="T33" fmla="*/ 145 h 476"/>
              <a:gd name="T34" fmla="*/ 444 w 476"/>
              <a:gd name="T35" fmla="*/ 119 h 476"/>
              <a:gd name="T36" fmla="*/ 428 w 476"/>
              <a:gd name="T37" fmla="*/ 95 h 476"/>
              <a:gd name="T38" fmla="*/ 409 w 476"/>
              <a:gd name="T39" fmla="*/ 73 h 476"/>
              <a:gd name="T40" fmla="*/ 387 w 476"/>
              <a:gd name="T41" fmla="*/ 53 h 476"/>
              <a:gd name="T42" fmla="*/ 364 w 476"/>
              <a:gd name="T43" fmla="*/ 35 h 476"/>
              <a:gd name="T44" fmla="*/ 337 w 476"/>
              <a:gd name="T45" fmla="*/ 22 h 476"/>
              <a:gd name="T46" fmla="*/ 310 w 476"/>
              <a:gd name="T47" fmla="*/ 12 h 476"/>
              <a:gd name="T48" fmla="*/ 282 w 476"/>
              <a:gd name="T49" fmla="*/ 5 h 476"/>
              <a:gd name="T50" fmla="*/ 253 w 476"/>
              <a:gd name="T51" fmla="*/ 0 h 476"/>
              <a:gd name="T52" fmla="*/ 223 w 476"/>
              <a:gd name="T53" fmla="*/ 0 h 476"/>
              <a:gd name="T54" fmla="*/ 194 w 476"/>
              <a:gd name="T55" fmla="*/ 5 h 476"/>
              <a:gd name="T56" fmla="*/ 166 w 476"/>
              <a:gd name="T57" fmla="*/ 12 h 476"/>
              <a:gd name="T58" fmla="*/ 139 w 476"/>
              <a:gd name="T59" fmla="*/ 22 h 476"/>
              <a:gd name="T60" fmla="*/ 112 w 476"/>
              <a:gd name="T61" fmla="*/ 35 h 476"/>
              <a:gd name="T62" fmla="*/ 89 w 476"/>
              <a:gd name="T63" fmla="*/ 53 h 476"/>
              <a:gd name="T64" fmla="*/ 67 w 476"/>
              <a:gd name="T65" fmla="*/ 73 h 476"/>
              <a:gd name="T66" fmla="*/ 48 w 476"/>
              <a:gd name="T67" fmla="*/ 95 h 476"/>
              <a:gd name="T68" fmla="*/ 32 w 476"/>
              <a:gd name="T69" fmla="*/ 119 h 476"/>
              <a:gd name="T70" fmla="*/ 19 w 476"/>
              <a:gd name="T71" fmla="*/ 145 h 476"/>
              <a:gd name="T72" fmla="*/ 9 w 476"/>
              <a:gd name="T73" fmla="*/ 173 h 476"/>
              <a:gd name="T74" fmla="*/ 3 w 476"/>
              <a:gd name="T75" fmla="*/ 202 h 476"/>
              <a:gd name="T76" fmla="*/ 0 w 476"/>
              <a:gd name="T77" fmla="*/ 231 h 476"/>
              <a:gd name="T78" fmla="*/ 1 w 476"/>
              <a:gd name="T79" fmla="*/ 260 h 476"/>
              <a:gd name="T80" fmla="*/ 6 w 476"/>
              <a:gd name="T81" fmla="*/ 290 h 476"/>
              <a:gd name="T82" fmla="*/ 13 w 476"/>
              <a:gd name="T83" fmla="*/ 317 h 476"/>
              <a:gd name="T84" fmla="*/ 25 w 476"/>
              <a:gd name="T85" fmla="*/ 345 h 476"/>
              <a:gd name="T86" fmla="*/ 39 w 476"/>
              <a:gd name="T87" fmla="*/ 370 h 476"/>
              <a:gd name="T88" fmla="*/ 57 w 476"/>
              <a:gd name="T89" fmla="*/ 393 h 476"/>
              <a:gd name="T90" fmla="*/ 77 w 476"/>
              <a:gd name="T91" fmla="*/ 414 h 476"/>
              <a:gd name="T92" fmla="*/ 101 w 476"/>
              <a:gd name="T93" fmla="*/ 433 h 476"/>
              <a:gd name="T94" fmla="*/ 125 w 476"/>
              <a:gd name="T95" fmla="*/ 449 h 476"/>
              <a:gd name="T96" fmla="*/ 152 w 476"/>
              <a:gd name="T97" fmla="*/ 460 h 476"/>
              <a:gd name="T98" fmla="*/ 180 w 476"/>
              <a:gd name="T99" fmla="*/ 469 h 476"/>
              <a:gd name="T100" fmla="*/ 209 w 476"/>
              <a:gd name="T101" fmla="*/ 475 h 476"/>
              <a:gd name="T102" fmla="*/ 238 w 476"/>
              <a:gd name="T103" fmla="*/ 476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6" h="476">
                <a:moveTo>
                  <a:pt x="238" y="476"/>
                </a:moveTo>
                <a:lnTo>
                  <a:pt x="267" y="475"/>
                </a:lnTo>
                <a:lnTo>
                  <a:pt x="296" y="469"/>
                </a:lnTo>
                <a:lnTo>
                  <a:pt x="324" y="460"/>
                </a:lnTo>
                <a:lnTo>
                  <a:pt x="350" y="449"/>
                </a:lnTo>
                <a:lnTo>
                  <a:pt x="375" y="433"/>
                </a:lnTo>
                <a:lnTo>
                  <a:pt x="399" y="414"/>
                </a:lnTo>
                <a:lnTo>
                  <a:pt x="419" y="393"/>
                </a:lnTo>
                <a:lnTo>
                  <a:pt x="437" y="370"/>
                </a:lnTo>
                <a:lnTo>
                  <a:pt x="451" y="345"/>
                </a:lnTo>
                <a:lnTo>
                  <a:pt x="463" y="317"/>
                </a:lnTo>
                <a:lnTo>
                  <a:pt x="470" y="290"/>
                </a:lnTo>
                <a:lnTo>
                  <a:pt x="475" y="260"/>
                </a:lnTo>
                <a:lnTo>
                  <a:pt x="476" y="231"/>
                </a:lnTo>
                <a:lnTo>
                  <a:pt x="473" y="202"/>
                </a:lnTo>
                <a:lnTo>
                  <a:pt x="467" y="173"/>
                </a:lnTo>
                <a:lnTo>
                  <a:pt x="457" y="145"/>
                </a:lnTo>
                <a:lnTo>
                  <a:pt x="444" y="119"/>
                </a:lnTo>
                <a:lnTo>
                  <a:pt x="428" y="95"/>
                </a:lnTo>
                <a:lnTo>
                  <a:pt x="409" y="73"/>
                </a:lnTo>
                <a:lnTo>
                  <a:pt x="387" y="53"/>
                </a:lnTo>
                <a:lnTo>
                  <a:pt x="364" y="35"/>
                </a:lnTo>
                <a:lnTo>
                  <a:pt x="337" y="22"/>
                </a:lnTo>
                <a:lnTo>
                  <a:pt x="310" y="12"/>
                </a:lnTo>
                <a:lnTo>
                  <a:pt x="282" y="5"/>
                </a:lnTo>
                <a:lnTo>
                  <a:pt x="253" y="0"/>
                </a:lnTo>
                <a:lnTo>
                  <a:pt x="223" y="0"/>
                </a:lnTo>
                <a:lnTo>
                  <a:pt x="194" y="5"/>
                </a:lnTo>
                <a:lnTo>
                  <a:pt x="166" y="12"/>
                </a:lnTo>
                <a:lnTo>
                  <a:pt x="139" y="22"/>
                </a:lnTo>
                <a:lnTo>
                  <a:pt x="112" y="35"/>
                </a:lnTo>
                <a:lnTo>
                  <a:pt x="89" y="53"/>
                </a:lnTo>
                <a:lnTo>
                  <a:pt x="67" y="73"/>
                </a:lnTo>
                <a:lnTo>
                  <a:pt x="48" y="95"/>
                </a:lnTo>
                <a:lnTo>
                  <a:pt x="32" y="119"/>
                </a:lnTo>
                <a:lnTo>
                  <a:pt x="19" y="145"/>
                </a:lnTo>
                <a:lnTo>
                  <a:pt x="9" y="173"/>
                </a:lnTo>
                <a:lnTo>
                  <a:pt x="3" y="202"/>
                </a:lnTo>
                <a:lnTo>
                  <a:pt x="0" y="231"/>
                </a:lnTo>
                <a:lnTo>
                  <a:pt x="1" y="260"/>
                </a:lnTo>
                <a:lnTo>
                  <a:pt x="6" y="290"/>
                </a:lnTo>
                <a:lnTo>
                  <a:pt x="13" y="317"/>
                </a:lnTo>
                <a:lnTo>
                  <a:pt x="25" y="345"/>
                </a:lnTo>
                <a:lnTo>
                  <a:pt x="39" y="370"/>
                </a:lnTo>
                <a:lnTo>
                  <a:pt x="57" y="393"/>
                </a:lnTo>
                <a:lnTo>
                  <a:pt x="77" y="414"/>
                </a:lnTo>
                <a:lnTo>
                  <a:pt x="101" y="433"/>
                </a:lnTo>
                <a:lnTo>
                  <a:pt x="125" y="449"/>
                </a:lnTo>
                <a:lnTo>
                  <a:pt x="152" y="460"/>
                </a:lnTo>
                <a:lnTo>
                  <a:pt x="180" y="469"/>
                </a:lnTo>
                <a:lnTo>
                  <a:pt x="209" y="475"/>
                </a:lnTo>
                <a:lnTo>
                  <a:pt x="238" y="476"/>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4">
            <a:extLst>
              <a:ext uri="{FF2B5EF4-FFF2-40B4-BE49-F238E27FC236}">
                <a16:creationId xmlns:a16="http://schemas.microsoft.com/office/drawing/2014/main" id="{D187EBEA-4CE2-44FF-A81B-EFBBC7099830}"/>
              </a:ext>
            </a:extLst>
          </p:cNvPr>
          <p:cNvSpPr>
            <a:spLocks noChangeShapeType="1"/>
          </p:cNvSpPr>
          <p:nvPr/>
        </p:nvSpPr>
        <p:spPr bwMode="auto">
          <a:xfrm>
            <a:off x="2303463" y="3683000"/>
            <a:ext cx="52355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5">
            <a:extLst>
              <a:ext uri="{FF2B5EF4-FFF2-40B4-BE49-F238E27FC236}">
                <a16:creationId xmlns:a16="http://schemas.microsoft.com/office/drawing/2014/main" id="{2B35DC7F-8850-4C0D-AE4C-14B2A098DCE7}"/>
              </a:ext>
            </a:extLst>
          </p:cNvPr>
          <p:cNvSpPr>
            <a:spLocks noChangeShapeType="1"/>
          </p:cNvSpPr>
          <p:nvPr/>
        </p:nvSpPr>
        <p:spPr bwMode="auto">
          <a:xfrm>
            <a:off x="2303463" y="4062412"/>
            <a:ext cx="52355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6">
            <a:extLst>
              <a:ext uri="{FF2B5EF4-FFF2-40B4-BE49-F238E27FC236}">
                <a16:creationId xmlns:a16="http://schemas.microsoft.com/office/drawing/2014/main" id="{AE163CC7-9F3A-40BD-8D80-024A891F7608}"/>
              </a:ext>
            </a:extLst>
          </p:cNvPr>
          <p:cNvSpPr>
            <a:spLocks noChangeShapeType="1"/>
          </p:cNvSpPr>
          <p:nvPr/>
        </p:nvSpPr>
        <p:spPr bwMode="auto">
          <a:xfrm>
            <a:off x="2303463" y="4440237"/>
            <a:ext cx="52355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7">
            <a:extLst>
              <a:ext uri="{FF2B5EF4-FFF2-40B4-BE49-F238E27FC236}">
                <a16:creationId xmlns:a16="http://schemas.microsoft.com/office/drawing/2014/main" id="{FED9D94E-2621-4B6E-A5C3-8ABF8CB4420B}"/>
              </a:ext>
            </a:extLst>
          </p:cNvPr>
          <p:cNvSpPr>
            <a:spLocks noChangeShapeType="1"/>
          </p:cNvSpPr>
          <p:nvPr/>
        </p:nvSpPr>
        <p:spPr bwMode="auto">
          <a:xfrm>
            <a:off x="2303463" y="6334125"/>
            <a:ext cx="52355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8">
            <a:extLst>
              <a:ext uri="{FF2B5EF4-FFF2-40B4-BE49-F238E27FC236}">
                <a16:creationId xmlns:a16="http://schemas.microsoft.com/office/drawing/2014/main" id="{31D91406-4107-4F54-879E-FF822FE574C6}"/>
              </a:ext>
            </a:extLst>
          </p:cNvPr>
          <p:cNvSpPr>
            <a:spLocks noChangeShapeType="1"/>
          </p:cNvSpPr>
          <p:nvPr/>
        </p:nvSpPr>
        <p:spPr bwMode="auto">
          <a:xfrm>
            <a:off x="3429000" y="5956300"/>
            <a:ext cx="30273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9">
            <a:extLst>
              <a:ext uri="{FF2B5EF4-FFF2-40B4-BE49-F238E27FC236}">
                <a16:creationId xmlns:a16="http://schemas.microsoft.com/office/drawing/2014/main" id="{5D8AB1B5-365F-430D-A458-D44B56BB9F52}"/>
              </a:ext>
            </a:extLst>
          </p:cNvPr>
          <p:cNvSpPr>
            <a:spLocks noChangeShapeType="1"/>
          </p:cNvSpPr>
          <p:nvPr/>
        </p:nvSpPr>
        <p:spPr bwMode="auto">
          <a:xfrm>
            <a:off x="3429000" y="2171700"/>
            <a:ext cx="0" cy="41624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90">
            <a:extLst>
              <a:ext uri="{FF2B5EF4-FFF2-40B4-BE49-F238E27FC236}">
                <a16:creationId xmlns:a16="http://schemas.microsoft.com/office/drawing/2014/main" id="{A99FC35D-ECB8-4270-AC84-E2E9679EF94C}"/>
              </a:ext>
            </a:extLst>
          </p:cNvPr>
          <p:cNvSpPr>
            <a:spLocks noChangeShapeType="1"/>
          </p:cNvSpPr>
          <p:nvPr/>
        </p:nvSpPr>
        <p:spPr bwMode="auto">
          <a:xfrm>
            <a:off x="4941888" y="4310062"/>
            <a:ext cx="0" cy="2024063"/>
          </a:xfrm>
          <a:prstGeom prst="line">
            <a:avLst/>
          </a:prstGeom>
          <a:noFill/>
          <a:ln w="127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91">
            <a:extLst>
              <a:ext uri="{FF2B5EF4-FFF2-40B4-BE49-F238E27FC236}">
                <a16:creationId xmlns:a16="http://schemas.microsoft.com/office/drawing/2014/main" id="{ABE85B17-C4AE-41BA-9A47-7CF677BFEC05}"/>
              </a:ext>
            </a:extLst>
          </p:cNvPr>
          <p:cNvSpPr>
            <a:spLocks noChangeShapeType="1"/>
          </p:cNvSpPr>
          <p:nvPr/>
        </p:nvSpPr>
        <p:spPr bwMode="auto">
          <a:xfrm>
            <a:off x="6456363" y="2171700"/>
            <a:ext cx="0" cy="41624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92">
            <a:extLst>
              <a:ext uri="{FF2B5EF4-FFF2-40B4-BE49-F238E27FC236}">
                <a16:creationId xmlns:a16="http://schemas.microsoft.com/office/drawing/2014/main" id="{3B32208F-6BF1-45AE-898C-B41D160D4F73}"/>
              </a:ext>
            </a:extLst>
          </p:cNvPr>
          <p:cNvSpPr>
            <a:spLocks noChangeShapeType="1"/>
          </p:cNvSpPr>
          <p:nvPr/>
        </p:nvSpPr>
        <p:spPr bwMode="auto">
          <a:xfrm>
            <a:off x="5510213" y="2171700"/>
            <a:ext cx="0" cy="41624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3">
            <a:extLst>
              <a:ext uri="{FF2B5EF4-FFF2-40B4-BE49-F238E27FC236}">
                <a16:creationId xmlns:a16="http://schemas.microsoft.com/office/drawing/2014/main" id="{09835E27-EFF9-4808-9D6C-23D43A7BBC5F}"/>
              </a:ext>
            </a:extLst>
          </p:cNvPr>
          <p:cNvSpPr>
            <a:spLocks noChangeShapeType="1"/>
          </p:cNvSpPr>
          <p:nvPr/>
        </p:nvSpPr>
        <p:spPr bwMode="auto">
          <a:xfrm>
            <a:off x="4375150" y="2171700"/>
            <a:ext cx="0" cy="41624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4">
            <a:extLst>
              <a:ext uri="{FF2B5EF4-FFF2-40B4-BE49-F238E27FC236}">
                <a16:creationId xmlns:a16="http://schemas.microsoft.com/office/drawing/2014/main" id="{A7518852-7271-46A3-A53D-D3BECF2B41EF}"/>
              </a:ext>
            </a:extLst>
          </p:cNvPr>
          <p:cNvSpPr>
            <a:spLocks noChangeShapeType="1"/>
          </p:cNvSpPr>
          <p:nvPr/>
        </p:nvSpPr>
        <p:spPr bwMode="auto">
          <a:xfrm>
            <a:off x="3617913" y="2171700"/>
            <a:ext cx="0" cy="416242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5">
            <a:extLst>
              <a:ext uri="{FF2B5EF4-FFF2-40B4-BE49-F238E27FC236}">
                <a16:creationId xmlns:a16="http://schemas.microsoft.com/office/drawing/2014/main" id="{A9E09B96-AE2B-470B-9F6D-B30B0F951835}"/>
              </a:ext>
            </a:extLst>
          </p:cNvPr>
          <p:cNvSpPr>
            <a:spLocks noChangeShapeType="1"/>
          </p:cNvSpPr>
          <p:nvPr/>
        </p:nvSpPr>
        <p:spPr bwMode="auto">
          <a:xfrm>
            <a:off x="3997325" y="2171700"/>
            <a:ext cx="0" cy="416242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6">
            <a:extLst>
              <a:ext uri="{FF2B5EF4-FFF2-40B4-BE49-F238E27FC236}">
                <a16:creationId xmlns:a16="http://schemas.microsoft.com/office/drawing/2014/main" id="{CB0E1AC2-5E8D-49B2-B264-4C889335C7AA}"/>
              </a:ext>
            </a:extLst>
          </p:cNvPr>
          <p:cNvSpPr>
            <a:spLocks noChangeShapeType="1"/>
          </p:cNvSpPr>
          <p:nvPr/>
        </p:nvSpPr>
        <p:spPr bwMode="auto">
          <a:xfrm flipV="1">
            <a:off x="3429000" y="5956300"/>
            <a:ext cx="0" cy="3778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97">
            <a:extLst>
              <a:ext uri="{FF2B5EF4-FFF2-40B4-BE49-F238E27FC236}">
                <a16:creationId xmlns:a16="http://schemas.microsoft.com/office/drawing/2014/main" id="{0844347A-B7A7-42B2-9503-C7D750C1DA59}"/>
              </a:ext>
            </a:extLst>
          </p:cNvPr>
          <p:cNvSpPr>
            <a:spLocks noChangeShapeType="1"/>
          </p:cNvSpPr>
          <p:nvPr/>
        </p:nvSpPr>
        <p:spPr bwMode="auto">
          <a:xfrm>
            <a:off x="3617913" y="5956300"/>
            <a:ext cx="0" cy="3778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98">
            <a:extLst>
              <a:ext uri="{FF2B5EF4-FFF2-40B4-BE49-F238E27FC236}">
                <a16:creationId xmlns:a16="http://schemas.microsoft.com/office/drawing/2014/main" id="{CAF537C9-DFB8-496B-8D20-037B763D65BF}"/>
              </a:ext>
            </a:extLst>
          </p:cNvPr>
          <p:cNvSpPr>
            <a:spLocks noChangeShapeType="1"/>
          </p:cNvSpPr>
          <p:nvPr/>
        </p:nvSpPr>
        <p:spPr bwMode="auto">
          <a:xfrm>
            <a:off x="3997325" y="5956300"/>
            <a:ext cx="0" cy="3778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99">
            <a:extLst>
              <a:ext uri="{FF2B5EF4-FFF2-40B4-BE49-F238E27FC236}">
                <a16:creationId xmlns:a16="http://schemas.microsoft.com/office/drawing/2014/main" id="{C181E0EC-057D-4564-8B2E-F121FE0597AB}"/>
              </a:ext>
            </a:extLst>
          </p:cNvPr>
          <p:cNvSpPr>
            <a:spLocks noChangeShapeType="1"/>
          </p:cNvSpPr>
          <p:nvPr/>
        </p:nvSpPr>
        <p:spPr bwMode="auto">
          <a:xfrm flipV="1">
            <a:off x="6456363" y="5956300"/>
            <a:ext cx="0" cy="3778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100">
            <a:extLst>
              <a:ext uri="{FF2B5EF4-FFF2-40B4-BE49-F238E27FC236}">
                <a16:creationId xmlns:a16="http://schemas.microsoft.com/office/drawing/2014/main" id="{B5D7267A-C956-4A1E-B670-DCE15A820C43}"/>
              </a:ext>
            </a:extLst>
          </p:cNvPr>
          <p:cNvSpPr>
            <a:spLocks noChangeShapeType="1"/>
          </p:cNvSpPr>
          <p:nvPr/>
        </p:nvSpPr>
        <p:spPr bwMode="auto">
          <a:xfrm>
            <a:off x="6267450" y="2171700"/>
            <a:ext cx="0" cy="416242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101">
            <a:extLst>
              <a:ext uri="{FF2B5EF4-FFF2-40B4-BE49-F238E27FC236}">
                <a16:creationId xmlns:a16="http://schemas.microsoft.com/office/drawing/2014/main" id="{D4887119-73E9-4A7C-A4FE-1CA84B514F89}"/>
              </a:ext>
            </a:extLst>
          </p:cNvPr>
          <p:cNvSpPr>
            <a:spLocks noChangeShapeType="1"/>
          </p:cNvSpPr>
          <p:nvPr/>
        </p:nvSpPr>
        <p:spPr bwMode="auto">
          <a:xfrm>
            <a:off x="5888038" y="2171700"/>
            <a:ext cx="0" cy="416242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102">
            <a:extLst>
              <a:ext uri="{FF2B5EF4-FFF2-40B4-BE49-F238E27FC236}">
                <a16:creationId xmlns:a16="http://schemas.microsoft.com/office/drawing/2014/main" id="{01CEDB4A-384D-4FFE-A40C-B9D6800A481C}"/>
              </a:ext>
            </a:extLst>
          </p:cNvPr>
          <p:cNvSpPr>
            <a:spLocks noChangeShapeType="1"/>
          </p:cNvSpPr>
          <p:nvPr/>
        </p:nvSpPr>
        <p:spPr bwMode="auto">
          <a:xfrm>
            <a:off x="6267450" y="5956300"/>
            <a:ext cx="0" cy="3778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3">
            <a:extLst>
              <a:ext uri="{FF2B5EF4-FFF2-40B4-BE49-F238E27FC236}">
                <a16:creationId xmlns:a16="http://schemas.microsoft.com/office/drawing/2014/main" id="{E67C3063-B51E-48FA-A34C-C54883F67178}"/>
              </a:ext>
            </a:extLst>
          </p:cNvPr>
          <p:cNvSpPr>
            <a:spLocks noChangeShapeType="1"/>
          </p:cNvSpPr>
          <p:nvPr/>
        </p:nvSpPr>
        <p:spPr bwMode="auto">
          <a:xfrm>
            <a:off x="5888038" y="5956300"/>
            <a:ext cx="0" cy="3778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4">
            <a:extLst>
              <a:ext uri="{FF2B5EF4-FFF2-40B4-BE49-F238E27FC236}">
                <a16:creationId xmlns:a16="http://schemas.microsoft.com/office/drawing/2014/main" id="{8E9B97A7-8755-436A-8694-1CAC2344780C}"/>
              </a:ext>
            </a:extLst>
          </p:cNvPr>
          <p:cNvSpPr>
            <a:spLocks/>
          </p:cNvSpPr>
          <p:nvPr/>
        </p:nvSpPr>
        <p:spPr bwMode="auto">
          <a:xfrm>
            <a:off x="3997325" y="1501775"/>
            <a:ext cx="276225" cy="669925"/>
          </a:xfrm>
          <a:custGeom>
            <a:avLst/>
            <a:gdLst>
              <a:gd name="T0" fmla="*/ 349 w 349"/>
              <a:gd name="T1" fmla="*/ 0 h 842"/>
              <a:gd name="T2" fmla="*/ 304 w 349"/>
              <a:gd name="T3" fmla="*/ 48 h 842"/>
              <a:gd name="T4" fmla="*/ 260 w 349"/>
              <a:gd name="T5" fmla="*/ 99 h 842"/>
              <a:gd name="T6" fmla="*/ 221 w 349"/>
              <a:gd name="T7" fmla="*/ 153 h 842"/>
              <a:gd name="T8" fmla="*/ 183 w 349"/>
              <a:gd name="T9" fmla="*/ 208 h 842"/>
              <a:gd name="T10" fmla="*/ 149 w 349"/>
              <a:gd name="T11" fmla="*/ 265 h 842"/>
              <a:gd name="T12" fmla="*/ 118 w 349"/>
              <a:gd name="T13" fmla="*/ 325 h 842"/>
              <a:gd name="T14" fmla="*/ 91 w 349"/>
              <a:gd name="T15" fmla="*/ 387 h 842"/>
              <a:gd name="T16" fmla="*/ 67 w 349"/>
              <a:gd name="T17" fmla="*/ 448 h 842"/>
              <a:gd name="T18" fmla="*/ 47 w 349"/>
              <a:gd name="T19" fmla="*/ 512 h 842"/>
              <a:gd name="T20" fmla="*/ 29 w 349"/>
              <a:gd name="T21" fmla="*/ 577 h 842"/>
              <a:gd name="T22" fmla="*/ 18 w 349"/>
              <a:gd name="T23" fmla="*/ 642 h 842"/>
              <a:gd name="T24" fmla="*/ 7 w 349"/>
              <a:gd name="T25" fmla="*/ 709 h 842"/>
              <a:gd name="T26" fmla="*/ 2 w 349"/>
              <a:gd name="T27" fmla="*/ 775 h 842"/>
              <a:gd name="T28" fmla="*/ 0 w 349"/>
              <a:gd name="T29" fmla="*/ 842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9" h="842">
                <a:moveTo>
                  <a:pt x="349" y="0"/>
                </a:moveTo>
                <a:lnTo>
                  <a:pt x="304" y="48"/>
                </a:lnTo>
                <a:lnTo>
                  <a:pt x="260" y="99"/>
                </a:lnTo>
                <a:lnTo>
                  <a:pt x="221" y="153"/>
                </a:lnTo>
                <a:lnTo>
                  <a:pt x="183" y="208"/>
                </a:lnTo>
                <a:lnTo>
                  <a:pt x="149" y="265"/>
                </a:lnTo>
                <a:lnTo>
                  <a:pt x="118" y="325"/>
                </a:lnTo>
                <a:lnTo>
                  <a:pt x="91" y="387"/>
                </a:lnTo>
                <a:lnTo>
                  <a:pt x="67" y="448"/>
                </a:lnTo>
                <a:lnTo>
                  <a:pt x="47" y="512"/>
                </a:lnTo>
                <a:lnTo>
                  <a:pt x="29" y="577"/>
                </a:lnTo>
                <a:lnTo>
                  <a:pt x="18" y="642"/>
                </a:lnTo>
                <a:lnTo>
                  <a:pt x="7" y="709"/>
                </a:lnTo>
                <a:lnTo>
                  <a:pt x="2" y="775"/>
                </a:lnTo>
                <a:lnTo>
                  <a:pt x="0" y="842"/>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5">
            <a:extLst>
              <a:ext uri="{FF2B5EF4-FFF2-40B4-BE49-F238E27FC236}">
                <a16:creationId xmlns:a16="http://schemas.microsoft.com/office/drawing/2014/main" id="{CFE3F0EE-92CC-4487-8969-1205DD52AE40}"/>
              </a:ext>
            </a:extLst>
          </p:cNvPr>
          <p:cNvSpPr>
            <a:spLocks/>
          </p:cNvSpPr>
          <p:nvPr/>
        </p:nvSpPr>
        <p:spPr bwMode="auto">
          <a:xfrm>
            <a:off x="3617913" y="1235075"/>
            <a:ext cx="387350" cy="936625"/>
          </a:xfrm>
          <a:custGeom>
            <a:avLst/>
            <a:gdLst>
              <a:gd name="T0" fmla="*/ 488 w 488"/>
              <a:gd name="T1" fmla="*/ 0 h 1180"/>
              <a:gd name="T2" fmla="*/ 432 w 488"/>
              <a:gd name="T3" fmla="*/ 59 h 1180"/>
              <a:gd name="T4" fmla="*/ 378 w 488"/>
              <a:gd name="T5" fmla="*/ 121 h 1180"/>
              <a:gd name="T6" fmla="*/ 329 w 488"/>
              <a:gd name="T7" fmla="*/ 186 h 1180"/>
              <a:gd name="T8" fmla="*/ 280 w 488"/>
              <a:gd name="T9" fmla="*/ 253 h 1180"/>
              <a:gd name="T10" fmla="*/ 237 w 488"/>
              <a:gd name="T11" fmla="*/ 322 h 1180"/>
              <a:gd name="T12" fmla="*/ 197 w 488"/>
              <a:gd name="T13" fmla="*/ 393 h 1180"/>
              <a:gd name="T14" fmla="*/ 161 w 488"/>
              <a:gd name="T15" fmla="*/ 466 h 1180"/>
              <a:gd name="T16" fmla="*/ 127 w 488"/>
              <a:gd name="T17" fmla="*/ 542 h 1180"/>
              <a:gd name="T18" fmla="*/ 98 w 488"/>
              <a:gd name="T19" fmla="*/ 618 h 1180"/>
              <a:gd name="T20" fmla="*/ 72 w 488"/>
              <a:gd name="T21" fmla="*/ 695 h 1180"/>
              <a:gd name="T22" fmla="*/ 50 w 488"/>
              <a:gd name="T23" fmla="*/ 774 h 1180"/>
              <a:gd name="T24" fmla="*/ 32 w 488"/>
              <a:gd name="T25" fmla="*/ 855 h 1180"/>
              <a:gd name="T26" fmla="*/ 17 w 488"/>
              <a:gd name="T27" fmla="*/ 935 h 1180"/>
              <a:gd name="T28" fmla="*/ 7 w 488"/>
              <a:gd name="T29" fmla="*/ 1017 h 1180"/>
              <a:gd name="T30" fmla="*/ 1 w 488"/>
              <a:gd name="T31" fmla="*/ 1099 h 1180"/>
              <a:gd name="T32" fmla="*/ 0 w 488"/>
              <a:gd name="T33" fmla="*/ 118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8" h="1180">
                <a:moveTo>
                  <a:pt x="488" y="0"/>
                </a:moveTo>
                <a:lnTo>
                  <a:pt x="432" y="59"/>
                </a:lnTo>
                <a:lnTo>
                  <a:pt x="378" y="121"/>
                </a:lnTo>
                <a:lnTo>
                  <a:pt x="329" y="186"/>
                </a:lnTo>
                <a:lnTo>
                  <a:pt x="280" y="253"/>
                </a:lnTo>
                <a:lnTo>
                  <a:pt x="237" y="322"/>
                </a:lnTo>
                <a:lnTo>
                  <a:pt x="197" y="393"/>
                </a:lnTo>
                <a:lnTo>
                  <a:pt x="161" y="466"/>
                </a:lnTo>
                <a:lnTo>
                  <a:pt x="127" y="542"/>
                </a:lnTo>
                <a:lnTo>
                  <a:pt x="98" y="618"/>
                </a:lnTo>
                <a:lnTo>
                  <a:pt x="72" y="695"/>
                </a:lnTo>
                <a:lnTo>
                  <a:pt x="50" y="774"/>
                </a:lnTo>
                <a:lnTo>
                  <a:pt x="32" y="855"/>
                </a:lnTo>
                <a:lnTo>
                  <a:pt x="17" y="935"/>
                </a:lnTo>
                <a:lnTo>
                  <a:pt x="7" y="1017"/>
                </a:lnTo>
                <a:lnTo>
                  <a:pt x="1" y="1099"/>
                </a:lnTo>
                <a:lnTo>
                  <a:pt x="0" y="1180"/>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6">
            <a:extLst>
              <a:ext uri="{FF2B5EF4-FFF2-40B4-BE49-F238E27FC236}">
                <a16:creationId xmlns:a16="http://schemas.microsoft.com/office/drawing/2014/main" id="{46E5663A-56AF-48B0-B355-08AC56F7761F}"/>
              </a:ext>
            </a:extLst>
          </p:cNvPr>
          <p:cNvSpPr>
            <a:spLocks/>
          </p:cNvSpPr>
          <p:nvPr/>
        </p:nvSpPr>
        <p:spPr bwMode="auto">
          <a:xfrm>
            <a:off x="5611813" y="1501775"/>
            <a:ext cx="276225" cy="669925"/>
          </a:xfrm>
          <a:custGeom>
            <a:avLst/>
            <a:gdLst>
              <a:gd name="T0" fmla="*/ 349 w 349"/>
              <a:gd name="T1" fmla="*/ 842 h 842"/>
              <a:gd name="T2" fmla="*/ 347 w 349"/>
              <a:gd name="T3" fmla="*/ 775 h 842"/>
              <a:gd name="T4" fmla="*/ 341 w 349"/>
              <a:gd name="T5" fmla="*/ 709 h 842"/>
              <a:gd name="T6" fmla="*/ 331 w 349"/>
              <a:gd name="T7" fmla="*/ 642 h 842"/>
              <a:gd name="T8" fmla="*/ 319 w 349"/>
              <a:gd name="T9" fmla="*/ 577 h 842"/>
              <a:gd name="T10" fmla="*/ 302 w 349"/>
              <a:gd name="T11" fmla="*/ 512 h 842"/>
              <a:gd name="T12" fmla="*/ 281 w 349"/>
              <a:gd name="T13" fmla="*/ 448 h 842"/>
              <a:gd name="T14" fmla="*/ 258 w 349"/>
              <a:gd name="T15" fmla="*/ 387 h 842"/>
              <a:gd name="T16" fmla="*/ 230 w 349"/>
              <a:gd name="T17" fmla="*/ 325 h 842"/>
              <a:gd name="T18" fmla="*/ 200 w 349"/>
              <a:gd name="T19" fmla="*/ 265 h 842"/>
              <a:gd name="T20" fmla="*/ 166 w 349"/>
              <a:gd name="T21" fmla="*/ 208 h 842"/>
              <a:gd name="T22" fmla="*/ 128 w 349"/>
              <a:gd name="T23" fmla="*/ 153 h 842"/>
              <a:gd name="T24" fmla="*/ 89 w 349"/>
              <a:gd name="T25" fmla="*/ 99 h 842"/>
              <a:gd name="T26" fmla="*/ 45 w 349"/>
              <a:gd name="T27" fmla="*/ 48 h 842"/>
              <a:gd name="T28" fmla="*/ 0 w 349"/>
              <a:gd name="T29" fmla="*/ 0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9" h="842">
                <a:moveTo>
                  <a:pt x="349" y="842"/>
                </a:moveTo>
                <a:lnTo>
                  <a:pt x="347" y="775"/>
                </a:lnTo>
                <a:lnTo>
                  <a:pt x="341" y="709"/>
                </a:lnTo>
                <a:lnTo>
                  <a:pt x="331" y="642"/>
                </a:lnTo>
                <a:lnTo>
                  <a:pt x="319" y="577"/>
                </a:lnTo>
                <a:lnTo>
                  <a:pt x="302" y="512"/>
                </a:lnTo>
                <a:lnTo>
                  <a:pt x="281" y="448"/>
                </a:lnTo>
                <a:lnTo>
                  <a:pt x="258" y="387"/>
                </a:lnTo>
                <a:lnTo>
                  <a:pt x="230" y="325"/>
                </a:lnTo>
                <a:lnTo>
                  <a:pt x="200" y="265"/>
                </a:lnTo>
                <a:lnTo>
                  <a:pt x="166" y="208"/>
                </a:lnTo>
                <a:lnTo>
                  <a:pt x="128" y="153"/>
                </a:lnTo>
                <a:lnTo>
                  <a:pt x="89" y="99"/>
                </a:lnTo>
                <a:lnTo>
                  <a:pt x="45" y="48"/>
                </a:lnTo>
                <a:lnTo>
                  <a:pt x="0" y="0"/>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07">
            <a:extLst>
              <a:ext uri="{FF2B5EF4-FFF2-40B4-BE49-F238E27FC236}">
                <a16:creationId xmlns:a16="http://schemas.microsoft.com/office/drawing/2014/main" id="{398DC16D-3BAA-45F9-95A8-A11CAA4125B8}"/>
              </a:ext>
            </a:extLst>
          </p:cNvPr>
          <p:cNvSpPr>
            <a:spLocks/>
          </p:cNvSpPr>
          <p:nvPr/>
        </p:nvSpPr>
        <p:spPr bwMode="auto">
          <a:xfrm>
            <a:off x="5878513" y="1235075"/>
            <a:ext cx="387350" cy="936625"/>
          </a:xfrm>
          <a:custGeom>
            <a:avLst/>
            <a:gdLst>
              <a:gd name="T0" fmla="*/ 488 w 488"/>
              <a:gd name="T1" fmla="*/ 1180 h 1180"/>
              <a:gd name="T2" fmla="*/ 486 w 488"/>
              <a:gd name="T3" fmla="*/ 1099 h 1180"/>
              <a:gd name="T4" fmla="*/ 480 w 488"/>
              <a:gd name="T5" fmla="*/ 1017 h 1180"/>
              <a:gd name="T6" fmla="*/ 470 w 488"/>
              <a:gd name="T7" fmla="*/ 935 h 1180"/>
              <a:gd name="T8" fmla="*/ 456 w 488"/>
              <a:gd name="T9" fmla="*/ 855 h 1180"/>
              <a:gd name="T10" fmla="*/ 438 w 488"/>
              <a:gd name="T11" fmla="*/ 774 h 1180"/>
              <a:gd name="T12" fmla="*/ 416 w 488"/>
              <a:gd name="T13" fmla="*/ 695 h 1180"/>
              <a:gd name="T14" fmla="*/ 390 w 488"/>
              <a:gd name="T15" fmla="*/ 618 h 1180"/>
              <a:gd name="T16" fmla="*/ 361 w 488"/>
              <a:gd name="T17" fmla="*/ 542 h 1180"/>
              <a:gd name="T18" fmla="*/ 327 w 488"/>
              <a:gd name="T19" fmla="*/ 466 h 1180"/>
              <a:gd name="T20" fmla="*/ 291 w 488"/>
              <a:gd name="T21" fmla="*/ 393 h 1180"/>
              <a:gd name="T22" fmla="*/ 251 w 488"/>
              <a:gd name="T23" fmla="*/ 322 h 1180"/>
              <a:gd name="T24" fmla="*/ 207 w 488"/>
              <a:gd name="T25" fmla="*/ 253 h 1180"/>
              <a:gd name="T26" fmla="*/ 159 w 488"/>
              <a:gd name="T27" fmla="*/ 186 h 1180"/>
              <a:gd name="T28" fmla="*/ 109 w 488"/>
              <a:gd name="T29" fmla="*/ 121 h 1180"/>
              <a:gd name="T30" fmla="*/ 55 w 488"/>
              <a:gd name="T31" fmla="*/ 59 h 1180"/>
              <a:gd name="T32" fmla="*/ 0 w 488"/>
              <a:gd name="T33"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8" h="1180">
                <a:moveTo>
                  <a:pt x="488" y="1180"/>
                </a:moveTo>
                <a:lnTo>
                  <a:pt x="486" y="1099"/>
                </a:lnTo>
                <a:lnTo>
                  <a:pt x="480" y="1017"/>
                </a:lnTo>
                <a:lnTo>
                  <a:pt x="470" y="935"/>
                </a:lnTo>
                <a:lnTo>
                  <a:pt x="456" y="855"/>
                </a:lnTo>
                <a:lnTo>
                  <a:pt x="438" y="774"/>
                </a:lnTo>
                <a:lnTo>
                  <a:pt x="416" y="695"/>
                </a:lnTo>
                <a:lnTo>
                  <a:pt x="390" y="618"/>
                </a:lnTo>
                <a:lnTo>
                  <a:pt x="361" y="542"/>
                </a:lnTo>
                <a:lnTo>
                  <a:pt x="327" y="466"/>
                </a:lnTo>
                <a:lnTo>
                  <a:pt x="291" y="393"/>
                </a:lnTo>
                <a:lnTo>
                  <a:pt x="251" y="322"/>
                </a:lnTo>
                <a:lnTo>
                  <a:pt x="207" y="253"/>
                </a:lnTo>
                <a:lnTo>
                  <a:pt x="159" y="186"/>
                </a:lnTo>
                <a:lnTo>
                  <a:pt x="109" y="121"/>
                </a:lnTo>
                <a:lnTo>
                  <a:pt x="55" y="59"/>
                </a:lnTo>
                <a:lnTo>
                  <a:pt x="0" y="0"/>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108">
            <a:extLst>
              <a:ext uri="{FF2B5EF4-FFF2-40B4-BE49-F238E27FC236}">
                <a16:creationId xmlns:a16="http://schemas.microsoft.com/office/drawing/2014/main" id="{DB425235-23B9-4124-9854-435BF7B12381}"/>
              </a:ext>
            </a:extLst>
          </p:cNvPr>
          <p:cNvSpPr>
            <a:spLocks noChangeShapeType="1"/>
          </p:cNvSpPr>
          <p:nvPr/>
        </p:nvSpPr>
        <p:spPr bwMode="auto">
          <a:xfrm>
            <a:off x="3429000" y="6334125"/>
            <a:ext cx="30273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109">
            <a:extLst>
              <a:ext uri="{FF2B5EF4-FFF2-40B4-BE49-F238E27FC236}">
                <a16:creationId xmlns:a16="http://schemas.microsoft.com/office/drawing/2014/main" id="{11B6C432-035E-416F-BCC6-C0A814CD73A3}"/>
              </a:ext>
            </a:extLst>
          </p:cNvPr>
          <p:cNvSpPr>
            <a:spLocks noChangeShapeType="1"/>
          </p:cNvSpPr>
          <p:nvPr/>
        </p:nvSpPr>
        <p:spPr bwMode="auto">
          <a:xfrm>
            <a:off x="4192588" y="2076450"/>
            <a:ext cx="0" cy="4257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10">
            <a:extLst>
              <a:ext uri="{FF2B5EF4-FFF2-40B4-BE49-F238E27FC236}">
                <a16:creationId xmlns:a16="http://schemas.microsoft.com/office/drawing/2014/main" id="{C2EB394B-DB3D-4C38-9D04-DEA0BFBE4412}"/>
              </a:ext>
            </a:extLst>
          </p:cNvPr>
          <p:cNvSpPr>
            <a:spLocks noChangeShapeType="1"/>
          </p:cNvSpPr>
          <p:nvPr/>
        </p:nvSpPr>
        <p:spPr bwMode="auto">
          <a:xfrm>
            <a:off x="4192588" y="4440237"/>
            <a:ext cx="0" cy="1516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Line 111">
            <a:extLst>
              <a:ext uri="{FF2B5EF4-FFF2-40B4-BE49-F238E27FC236}">
                <a16:creationId xmlns:a16="http://schemas.microsoft.com/office/drawing/2014/main" id="{EFE016FF-5BDE-4269-BAA4-18EC94F934F9}"/>
              </a:ext>
            </a:extLst>
          </p:cNvPr>
          <p:cNvSpPr>
            <a:spLocks noChangeShapeType="1"/>
          </p:cNvSpPr>
          <p:nvPr/>
        </p:nvSpPr>
        <p:spPr bwMode="auto">
          <a:xfrm flipH="1">
            <a:off x="3429000" y="5956300"/>
            <a:ext cx="7635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112">
            <a:extLst>
              <a:ext uri="{FF2B5EF4-FFF2-40B4-BE49-F238E27FC236}">
                <a16:creationId xmlns:a16="http://schemas.microsoft.com/office/drawing/2014/main" id="{41F2417F-64DC-4675-81F6-032546CBF60A}"/>
              </a:ext>
            </a:extLst>
          </p:cNvPr>
          <p:cNvSpPr>
            <a:spLocks noChangeShapeType="1"/>
          </p:cNvSpPr>
          <p:nvPr/>
        </p:nvSpPr>
        <p:spPr bwMode="auto">
          <a:xfrm flipV="1">
            <a:off x="3429000" y="4440237"/>
            <a:ext cx="763588" cy="1516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Line 113">
            <a:extLst>
              <a:ext uri="{FF2B5EF4-FFF2-40B4-BE49-F238E27FC236}">
                <a16:creationId xmlns:a16="http://schemas.microsoft.com/office/drawing/2014/main" id="{7F791697-906C-41F0-9C7D-BC067C127A58}"/>
              </a:ext>
            </a:extLst>
          </p:cNvPr>
          <p:cNvSpPr>
            <a:spLocks noChangeShapeType="1"/>
          </p:cNvSpPr>
          <p:nvPr/>
        </p:nvSpPr>
        <p:spPr bwMode="auto">
          <a:xfrm>
            <a:off x="5694363" y="2076450"/>
            <a:ext cx="0" cy="4257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Line 114">
            <a:extLst>
              <a:ext uri="{FF2B5EF4-FFF2-40B4-BE49-F238E27FC236}">
                <a16:creationId xmlns:a16="http://schemas.microsoft.com/office/drawing/2014/main" id="{90F3688A-0240-4CDC-8E0A-91C25EE5357E}"/>
              </a:ext>
            </a:extLst>
          </p:cNvPr>
          <p:cNvSpPr>
            <a:spLocks noChangeShapeType="1"/>
          </p:cNvSpPr>
          <p:nvPr/>
        </p:nvSpPr>
        <p:spPr bwMode="auto">
          <a:xfrm>
            <a:off x="5694363" y="4440237"/>
            <a:ext cx="0" cy="1516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115">
            <a:extLst>
              <a:ext uri="{FF2B5EF4-FFF2-40B4-BE49-F238E27FC236}">
                <a16:creationId xmlns:a16="http://schemas.microsoft.com/office/drawing/2014/main" id="{13D576F1-FB3D-4AD5-A7F6-C8E55E314659}"/>
              </a:ext>
            </a:extLst>
          </p:cNvPr>
          <p:cNvSpPr>
            <a:spLocks noChangeShapeType="1"/>
          </p:cNvSpPr>
          <p:nvPr/>
        </p:nvSpPr>
        <p:spPr bwMode="auto">
          <a:xfrm>
            <a:off x="5694363" y="5956300"/>
            <a:ext cx="7620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116">
            <a:extLst>
              <a:ext uri="{FF2B5EF4-FFF2-40B4-BE49-F238E27FC236}">
                <a16:creationId xmlns:a16="http://schemas.microsoft.com/office/drawing/2014/main" id="{F7AEE73C-3FB7-4852-9F66-BCE9E38C6511}"/>
              </a:ext>
            </a:extLst>
          </p:cNvPr>
          <p:cNvSpPr>
            <a:spLocks noChangeShapeType="1"/>
          </p:cNvSpPr>
          <p:nvPr/>
        </p:nvSpPr>
        <p:spPr bwMode="auto">
          <a:xfrm flipH="1" flipV="1">
            <a:off x="5694363" y="4440237"/>
            <a:ext cx="762000" cy="1516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Line 117">
            <a:extLst>
              <a:ext uri="{FF2B5EF4-FFF2-40B4-BE49-F238E27FC236}">
                <a16:creationId xmlns:a16="http://schemas.microsoft.com/office/drawing/2014/main" id="{A4107A55-88A4-4F31-A8EF-00625A4841B6}"/>
              </a:ext>
            </a:extLst>
          </p:cNvPr>
          <p:cNvSpPr>
            <a:spLocks noChangeShapeType="1"/>
          </p:cNvSpPr>
          <p:nvPr/>
        </p:nvSpPr>
        <p:spPr bwMode="auto">
          <a:xfrm>
            <a:off x="4192588" y="4440237"/>
            <a:ext cx="15017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Line 118">
            <a:extLst>
              <a:ext uri="{FF2B5EF4-FFF2-40B4-BE49-F238E27FC236}">
                <a16:creationId xmlns:a16="http://schemas.microsoft.com/office/drawing/2014/main" id="{A8ADCAEF-B0AD-4459-B5C2-0CF7DC0CD3BE}"/>
              </a:ext>
            </a:extLst>
          </p:cNvPr>
          <p:cNvSpPr>
            <a:spLocks noChangeShapeType="1"/>
          </p:cNvSpPr>
          <p:nvPr/>
        </p:nvSpPr>
        <p:spPr bwMode="auto">
          <a:xfrm>
            <a:off x="4375150" y="4440237"/>
            <a:ext cx="0" cy="18938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119">
            <a:extLst>
              <a:ext uri="{FF2B5EF4-FFF2-40B4-BE49-F238E27FC236}">
                <a16:creationId xmlns:a16="http://schemas.microsoft.com/office/drawing/2014/main" id="{FF7D927A-13EA-4402-8566-975EC0A6DDE9}"/>
              </a:ext>
            </a:extLst>
          </p:cNvPr>
          <p:cNvSpPr>
            <a:spLocks noChangeShapeType="1"/>
          </p:cNvSpPr>
          <p:nvPr/>
        </p:nvSpPr>
        <p:spPr bwMode="auto">
          <a:xfrm>
            <a:off x="5510213" y="4440237"/>
            <a:ext cx="0" cy="18938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4496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10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wipe(down)">
                                      <p:cBhvr>
                                        <p:cTn id="12" dur="10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heel(1)">
                                      <p:cBhvr>
                                        <p:cTn id="17" dur="2000"/>
                                        <p:tgtEl>
                                          <p:spTgt spid="70"/>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wheel(1)">
                                      <p:cBhvr>
                                        <p:cTn id="22" dur="2000"/>
                                        <p:tgtEl>
                                          <p:spTgt spid="69"/>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wheel(1)">
                                      <p:cBhvr>
                                        <p:cTn id="27" dur="20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wheel(1)">
                                      <p:cBhvr>
                                        <p:cTn id="32" dur="2000"/>
                                        <p:tgtEl>
                                          <p:spTgt spid="6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wipe(left)">
                                      <p:cBhvr>
                                        <p:cTn id="37" dur="1000"/>
                                        <p:tgtEl>
                                          <p:spTgt spid="79"/>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80"/>
                                        </p:tgtEl>
                                        <p:attrNameLst>
                                          <p:attrName>style.visibility</p:attrName>
                                        </p:attrNameLst>
                                      </p:cBhvr>
                                      <p:to>
                                        <p:strVal val="visible"/>
                                      </p:to>
                                    </p:set>
                                    <p:animEffect transition="in" filter="wipe(left)">
                                      <p:cBhvr>
                                        <p:cTn id="41" dur="1000"/>
                                        <p:tgtEl>
                                          <p:spTgt spid="80"/>
                                        </p:tgtEl>
                                      </p:cBhvr>
                                    </p:animEffect>
                                  </p:childTnLst>
                                </p:cTn>
                              </p:par>
                            </p:childTnLst>
                          </p:cTn>
                        </p:par>
                        <p:par>
                          <p:cTn id="42" fill="hold">
                            <p:stCondLst>
                              <p:cond delay="2000"/>
                            </p:stCondLst>
                            <p:childTnLst>
                              <p:par>
                                <p:cTn id="43" presetID="22" presetClass="entr" presetSubtype="8" fill="hold" grpId="0" nodeType="afterEffect">
                                  <p:stCondLst>
                                    <p:cond delay="0"/>
                                  </p:stCondLst>
                                  <p:childTnLst>
                                    <p:set>
                                      <p:cBhvr>
                                        <p:cTn id="44" dur="1" fill="hold">
                                          <p:stCondLst>
                                            <p:cond delay="0"/>
                                          </p:stCondLst>
                                        </p:cTn>
                                        <p:tgtEl>
                                          <p:spTgt spid="77"/>
                                        </p:tgtEl>
                                        <p:attrNameLst>
                                          <p:attrName>style.visibility</p:attrName>
                                        </p:attrNameLst>
                                      </p:cBhvr>
                                      <p:to>
                                        <p:strVal val="visible"/>
                                      </p:to>
                                    </p:set>
                                    <p:animEffect transition="in" filter="wipe(left)">
                                      <p:cBhvr>
                                        <p:cTn id="45" dur="1000"/>
                                        <p:tgtEl>
                                          <p:spTgt spid="77"/>
                                        </p:tgtEl>
                                      </p:cBhvr>
                                    </p:animEffect>
                                  </p:childTnLst>
                                </p:cTn>
                              </p:par>
                            </p:childTnLst>
                          </p:cTn>
                        </p:par>
                        <p:par>
                          <p:cTn id="46" fill="hold">
                            <p:stCondLst>
                              <p:cond delay="3000"/>
                            </p:stCondLst>
                            <p:childTnLst>
                              <p:par>
                                <p:cTn id="47" presetID="22" presetClass="entr" presetSubtype="8" fill="hold" grpId="0" nodeType="afterEffect">
                                  <p:stCondLst>
                                    <p:cond delay="0"/>
                                  </p:stCondLst>
                                  <p:childTnLst>
                                    <p:set>
                                      <p:cBhvr>
                                        <p:cTn id="48" dur="1" fill="hold">
                                          <p:stCondLst>
                                            <p:cond delay="0"/>
                                          </p:stCondLst>
                                        </p:cTn>
                                        <p:tgtEl>
                                          <p:spTgt spid="78"/>
                                        </p:tgtEl>
                                        <p:attrNameLst>
                                          <p:attrName>style.visibility</p:attrName>
                                        </p:attrNameLst>
                                      </p:cBhvr>
                                      <p:to>
                                        <p:strVal val="visible"/>
                                      </p:to>
                                    </p:set>
                                    <p:animEffect transition="in" filter="wipe(left)">
                                      <p:cBhvr>
                                        <p:cTn id="49" dur="1000"/>
                                        <p:tgtEl>
                                          <p:spTgt spid="78"/>
                                        </p:tgtEl>
                                      </p:cBhvr>
                                    </p:animEffect>
                                  </p:childTnLst>
                                </p:cTn>
                              </p:par>
                            </p:childTnLst>
                          </p:cTn>
                        </p:par>
                        <p:par>
                          <p:cTn id="50" fill="hold">
                            <p:stCondLst>
                              <p:cond delay="4000"/>
                            </p:stCondLst>
                            <p:childTnLst>
                              <p:par>
                                <p:cTn id="51" presetID="22" presetClass="entr" presetSubtype="1" fill="hold" grpId="0" nodeType="after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wipe(up)">
                                      <p:cBhvr>
                                        <p:cTn id="53" dur="1000"/>
                                        <p:tgtEl>
                                          <p:spTgt spid="73"/>
                                        </p:tgtEl>
                                      </p:cBhvr>
                                    </p:animEffect>
                                  </p:childTnLst>
                                </p:cTn>
                              </p:par>
                            </p:childTnLst>
                          </p:cTn>
                        </p:par>
                        <p:par>
                          <p:cTn id="54" fill="hold">
                            <p:stCondLst>
                              <p:cond delay="5000"/>
                            </p:stCondLst>
                            <p:childTnLst>
                              <p:par>
                                <p:cTn id="55" presetID="22" presetClass="entr" presetSubtype="1" fill="hold" grpId="0" nodeType="after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wipe(up)">
                                      <p:cBhvr>
                                        <p:cTn id="57" dur="1000"/>
                                        <p:tgtEl>
                                          <p:spTgt spid="72"/>
                                        </p:tgtEl>
                                      </p:cBhvr>
                                    </p:animEffect>
                                  </p:childTnLst>
                                </p:cTn>
                              </p:par>
                            </p:childTnLst>
                          </p:cTn>
                        </p:par>
                        <p:par>
                          <p:cTn id="58" fill="hold">
                            <p:stCondLst>
                              <p:cond delay="6000"/>
                            </p:stCondLst>
                            <p:childTnLst>
                              <p:par>
                                <p:cTn id="59" presetID="22" presetClass="entr" presetSubtype="1" fill="hold" grpId="0" nodeType="afterEffect">
                                  <p:stCondLst>
                                    <p:cond delay="0"/>
                                  </p:stCondLst>
                                  <p:childTnLst>
                                    <p:set>
                                      <p:cBhvr>
                                        <p:cTn id="60" dur="1" fill="hold">
                                          <p:stCondLst>
                                            <p:cond delay="0"/>
                                          </p:stCondLst>
                                        </p:cTn>
                                        <p:tgtEl>
                                          <p:spTgt spid="75"/>
                                        </p:tgtEl>
                                        <p:attrNameLst>
                                          <p:attrName>style.visibility</p:attrName>
                                        </p:attrNameLst>
                                      </p:cBhvr>
                                      <p:to>
                                        <p:strVal val="visible"/>
                                      </p:to>
                                    </p:set>
                                    <p:animEffect transition="in" filter="wipe(up)">
                                      <p:cBhvr>
                                        <p:cTn id="61" dur="1000"/>
                                        <p:tgtEl>
                                          <p:spTgt spid="75"/>
                                        </p:tgtEl>
                                      </p:cBhvr>
                                    </p:animEffect>
                                  </p:childTnLst>
                                </p:cTn>
                              </p:par>
                            </p:childTnLst>
                          </p:cTn>
                        </p:par>
                        <p:par>
                          <p:cTn id="62" fill="hold">
                            <p:stCondLst>
                              <p:cond delay="7000"/>
                            </p:stCondLst>
                            <p:childTnLst>
                              <p:par>
                                <p:cTn id="63" presetID="22" presetClass="entr" presetSubtype="1" fill="hold" grpId="0" nodeType="after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wipe(up)">
                                      <p:cBhvr>
                                        <p:cTn id="65" dur="1000"/>
                                        <p:tgtEl>
                                          <p:spTgt spid="7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83"/>
                                        </p:tgtEl>
                                        <p:attrNameLst>
                                          <p:attrName>style.visibility</p:attrName>
                                        </p:attrNameLst>
                                      </p:cBhvr>
                                      <p:to>
                                        <p:strVal val="visible"/>
                                      </p:to>
                                    </p:set>
                                    <p:animEffect transition="in" filter="wipe(down)">
                                      <p:cBhvr>
                                        <p:cTn id="70" dur="1000"/>
                                        <p:tgtEl>
                                          <p:spTgt spid="83"/>
                                        </p:tgtEl>
                                      </p:cBhvr>
                                    </p:animEffect>
                                  </p:childTnLst>
                                </p:cTn>
                              </p:par>
                            </p:childTnLst>
                          </p:cTn>
                        </p:par>
                        <p:par>
                          <p:cTn id="71" fill="hold">
                            <p:stCondLst>
                              <p:cond delay="1000"/>
                            </p:stCondLst>
                            <p:childTnLst>
                              <p:par>
                                <p:cTn id="72" presetID="22" presetClass="entr" presetSubtype="4" fill="hold" grpId="0" nodeType="afterEffect">
                                  <p:stCondLst>
                                    <p:cond delay="0"/>
                                  </p:stCondLst>
                                  <p:childTnLst>
                                    <p:set>
                                      <p:cBhvr>
                                        <p:cTn id="73" dur="1" fill="hold">
                                          <p:stCondLst>
                                            <p:cond delay="0"/>
                                          </p:stCondLst>
                                        </p:cTn>
                                        <p:tgtEl>
                                          <p:spTgt spid="82"/>
                                        </p:tgtEl>
                                        <p:attrNameLst>
                                          <p:attrName>style.visibility</p:attrName>
                                        </p:attrNameLst>
                                      </p:cBhvr>
                                      <p:to>
                                        <p:strVal val="visible"/>
                                      </p:to>
                                    </p:set>
                                    <p:animEffect transition="in" filter="wipe(down)">
                                      <p:cBhvr>
                                        <p:cTn id="74" dur="1000"/>
                                        <p:tgtEl>
                                          <p:spTgt spid="82"/>
                                        </p:tgtEl>
                                      </p:cBhvr>
                                    </p:animEffect>
                                  </p:childTnLst>
                                </p:cTn>
                              </p:par>
                            </p:childTnLst>
                          </p:cTn>
                        </p:par>
                        <p:par>
                          <p:cTn id="75" fill="hold">
                            <p:stCondLst>
                              <p:cond delay="2000"/>
                            </p:stCondLst>
                            <p:childTnLst>
                              <p:par>
                                <p:cTn id="76" presetID="22" presetClass="entr" presetSubtype="1" fill="hold" grpId="0" nodeType="afterEffect">
                                  <p:stCondLst>
                                    <p:cond delay="0"/>
                                  </p:stCondLst>
                                  <p:childTnLst>
                                    <p:set>
                                      <p:cBhvr>
                                        <p:cTn id="77" dur="1" fill="hold">
                                          <p:stCondLst>
                                            <p:cond delay="0"/>
                                          </p:stCondLst>
                                        </p:cTn>
                                        <p:tgtEl>
                                          <p:spTgt spid="84"/>
                                        </p:tgtEl>
                                        <p:attrNameLst>
                                          <p:attrName>style.visibility</p:attrName>
                                        </p:attrNameLst>
                                      </p:cBhvr>
                                      <p:to>
                                        <p:strVal val="visible"/>
                                      </p:to>
                                    </p:set>
                                    <p:animEffect transition="in" filter="wipe(up)">
                                      <p:cBhvr>
                                        <p:cTn id="78" dur="1000"/>
                                        <p:tgtEl>
                                          <p:spTgt spid="84"/>
                                        </p:tgtEl>
                                      </p:cBhvr>
                                    </p:animEffect>
                                  </p:childTnLst>
                                </p:cTn>
                              </p:par>
                            </p:childTnLst>
                          </p:cTn>
                        </p:par>
                        <p:par>
                          <p:cTn id="79" fill="hold">
                            <p:stCondLst>
                              <p:cond delay="3000"/>
                            </p:stCondLst>
                            <p:childTnLst>
                              <p:par>
                                <p:cTn id="80" presetID="22" presetClass="entr" presetSubtype="1" fill="hold" grpId="0" nodeType="after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wipe(up)">
                                      <p:cBhvr>
                                        <p:cTn id="82" dur="1000"/>
                                        <p:tgtEl>
                                          <p:spTgt spid="85"/>
                                        </p:tgtEl>
                                      </p:cBhvr>
                                    </p:animEffect>
                                  </p:childTnLst>
                                </p:cTn>
                              </p:par>
                            </p:childTnLst>
                          </p:cTn>
                        </p:par>
                      </p:childTnLst>
                    </p:cTn>
                  </p:par>
                  <p:par>
                    <p:cTn id="83" fill="hold">
                      <p:stCondLst>
                        <p:cond delay="indefinite"/>
                      </p:stCondLst>
                      <p:childTnLst>
                        <p:par>
                          <p:cTn id="84" fill="hold">
                            <p:stCondLst>
                              <p:cond delay="0"/>
                            </p:stCondLst>
                            <p:childTnLst>
                              <p:par>
                                <p:cTn id="85" presetID="21" presetClass="entr" presetSubtype="1" fill="hold" grpId="0" nodeType="click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wheel(1)">
                                      <p:cBhvr>
                                        <p:cTn id="87" dur="2000"/>
                                        <p:tgtEl>
                                          <p:spTgt spid="87"/>
                                        </p:tgtEl>
                                      </p:cBhvr>
                                    </p:animEffect>
                                  </p:childTnLst>
                                </p:cTn>
                              </p:par>
                            </p:childTnLst>
                          </p:cTn>
                        </p:par>
                        <p:par>
                          <p:cTn id="88" fill="hold">
                            <p:stCondLst>
                              <p:cond delay="2000"/>
                            </p:stCondLst>
                            <p:childTnLst>
                              <p:par>
                                <p:cTn id="89" presetID="21" presetClass="entr" presetSubtype="1" fill="hold" grpId="0" nodeType="afterEffect">
                                  <p:stCondLst>
                                    <p:cond delay="0"/>
                                  </p:stCondLst>
                                  <p:childTnLst>
                                    <p:set>
                                      <p:cBhvr>
                                        <p:cTn id="90" dur="1" fill="hold">
                                          <p:stCondLst>
                                            <p:cond delay="0"/>
                                          </p:stCondLst>
                                        </p:cTn>
                                        <p:tgtEl>
                                          <p:spTgt spid="86"/>
                                        </p:tgtEl>
                                        <p:attrNameLst>
                                          <p:attrName>style.visibility</p:attrName>
                                        </p:attrNameLst>
                                      </p:cBhvr>
                                      <p:to>
                                        <p:strVal val="visible"/>
                                      </p:to>
                                    </p:set>
                                    <p:animEffect transition="in" filter="wheel(1)">
                                      <p:cBhvr>
                                        <p:cTn id="91" dur="2000"/>
                                        <p:tgtEl>
                                          <p:spTgt spid="86"/>
                                        </p:tgtEl>
                                      </p:cBhvr>
                                    </p:animEffect>
                                  </p:childTnLst>
                                </p:cTn>
                              </p:par>
                            </p:childTnLst>
                          </p:cTn>
                        </p:par>
                        <p:par>
                          <p:cTn id="92" fill="hold">
                            <p:stCondLst>
                              <p:cond delay="4000"/>
                            </p:stCondLst>
                            <p:childTnLst>
                              <p:par>
                                <p:cTn id="93" presetID="21" presetClass="entr" presetSubtype="1" fill="hold" grpId="0" nodeType="afterEffect">
                                  <p:stCondLst>
                                    <p:cond delay="0"/>
                                  </p:stCondLst>
                                  <p:childTnLst>
                                    <p:set>
                                      <p:cBhvr>
                                        <p:cTn id="94" dur="1" fill="hold">
                                          <p:stCondLst>
                                            <p:cond delay="0"/>
                                          </p:stCondLst>
                                        </p:cTn>
                                        <p:tgtEl>
                                          <p:spTgt spid="89"/>
                                        </p:tgtEl>
                                        <p:attrNameLst>
                                          <p:attrName>style.visibility</p:attrName>
                                        </p:attrNameLst>
                                      </p:cBhvr>
                                      <p:to>
                                        <p:strVal val="visible"/>
                                      </p:to>
                                    </p:set>
                                    <p:animEffect transition="in" filter="wheel(1)">
                                      <p:cBhvr>
                                        <p:cTn id="95" dur="2000"/>
                                        <p:tgtEl>
                                          <p:spTgt spid="89"/>
                                        </p:tgtEl>
                                      </p:cBhvr>
                                    </p:animEffect>
                                  </p:childTnLst>
                                </p:cTn>
                              </p:par>
                            </p:childTnLst>
                          </p:cTn>
                        </p:par>
                        <p:par>
                          <p:cTn id="96" fill="hold">
                            <p:stCondLst>
                              <p:cond delay="6000"/>
                            </p:stCondLst>
                            <p:childTnLst>
                              <p:par>
                                <p:cTn id="97" presetID="21" presetClass="entr" presetSubtype="1" fill="hold" grpId="0" nodeType="afterEffect">
                                  <p:stCondLst>
                                    <p:cond delay="0"/>
                                  </p:stCondLst>
                                  <p:childTnLst>
                                    <p:set>
                                      <p:cBhvr>
                                        <p:cTn id="98" dur="1" fill="hold">
                                          <p:stCondLst>
                                            <p:cond delay="0"/>
                                          </p:stCondLst>
                                        </p:cTn>
                                        <p:tgtEl>
                                          <p:spTgt spid="88"/>
                                        </p:tgtEl>
                                        <p:attrNameLst>
                                          <p:attrName>style.visibility</p:attrName>
                                        </p:attrNameLst>
                                      </p:cBhvr>
                                      <p:to>
                                        <p:strVal val="visible"/>
                                      </p:to>
                                    </p:set>
                                    <p:animEffect transition="in" filter="wheel(1)">
                                      <p:cBhvr>
                                        <p:cTn id="99" dur="2000"/>
                                        <p:tgtEl>
                                          <p:spTgt spid="88"/>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90"/>
                                        </p:tgtEl>
                                        <p:attrNameLst>
                                          <p:attrName>style.visibility</p:attrName>
                                        </p:attrNameLst>
                                      </p:cBhvr>
                                      <p:to>
                                        <p:strVal val="visible"/>
                                      </p:to>
                                    </p:set>
                                    <p:animEffect transition="in" filter="wipe(left)">
                                      <p:cBhvr>
                                        <p:cTn id="104" dur="1000"/>
                                        <p:tgtEl>
                                          <p:spTgt spid="90"/>
                                        </p:tgtEl>
                                      </p:cBhvr>
                                    </p:animEffect>
                                  </p:childTnLst>
                                </p:cTn>
                              </p:par>
                            </p:childTnLst>
                          </p:cTn>
                        </p:par>
                        <p:par>
                          <p:cTn id="105" fill="hold">
                            <p:stCondLst>
                              <p:cond delay="1000"/>
                            </p:stCondLst>
                            <p:childTnLst>
                              <p:par>
                                <p:cTn id="106" presetID="22" presetClass="entr" presetSubtype="8" fill="hold" grpId="0" nodeType="afterEffect">
                                  <p:stCondLst>
                                    <p:cond delay="0"/>
                                  </p:stCondLst>
                                  <p:childTnLst>
                                    <p:set>
                                      <p:cBhvr>
                                        <p:cTn id="107" dur="1" fill="hold">
                                          <p:stCondLst>
                                            <p:cond delay="0"/>
                                          </p:stCondLst>
                                        </p:cTn>
                                        <p:tgtEl>
                                          <p:spTgt spid="91"/>
                                        </p:tgtEl>
                                        <p:attrNameLst>
                                          <p:attrName>style.visibility</p:attrName>
                                        </p:attrNameLst>
                                      </p:cBhvr>
                                      <p:to>
                                        <p:strVal val="visible"/>
                                      </p:to>
                                    </p:set>
                                    <p:animEffect transition="in" filter="wipe(left)">
                                      <p:cBhvr>
                                        <p:cTn id="108" dur="1000"/>
                                        <p:tgtEl>
                                          <p:spTgt spid="91"/>
                                        </p:tgtEl>
                                      </p:cBhvr>
                                    </p:animEffect>
                                  </p:childTnLst>
                                </p:cTn>
                              </p:par>
                            </p:childTnLst>
                          </p:cTn>
                        </p:par>
                        <p:par>
                          <p:cTn id="109" fill="hold">
                            <p:stCondLst>
                              <p:cond delay="2000"/>
                            </p:stCondLst>
                            <p:childTnLst>
                              <p:par>
                                <p:cTn id="110" presetID="22" presetClass="entr" presetSubtype="8" fill="hold" grpId="0" nodeType="afterEffect">
                                  <p:stCondLst>
                                    <p:cond delay="0"/>
                                  </p:stCondLst>
                                  <p:childTnLst>
                                    <p:set>
                                      <p:cBhvr>
                                        <p:cTn id="111" dur="1" fill="hold">
                                          <p:stCondLst>
                                            <p:cond delay="0"/>
                                          </p:stCondLst>
                                        </p:cTn>
                                        <p:tgtEl>
                                          <p:spTgt spid="92"/>
                                        </p:tgtEl>
                                        <p:attrNameLst>
                                          <p:attrName>style.visibility</p:attrName>
                                        </p:attrNameLst>
                                      </p:cBhvr>
                                      <p:to>
                                        <p:strVal val="visible"/>
                                      </p:to>
                                    </p:set>
                                    <p:animEffect transition="in" filter="wipe(left)">
                                      <p:cBhvr>
                                        <p:cTn id="112" dur="1000"/>
                                        <p:tgtEl>
                                          <p:spTgt spid="92"/>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93"/>
                                        </p:tgtEl>
                                        <p:attrNameLst>
                                          <p:attrName>style.visibility</p:attrName>
                                        </p:attrNameLst>
                                      </p:cBhvr>
                                      <p:to>
                                        <p:strVal val="visible"/>
                                      </p:to>
                                    </p:set>
                                    <p:animEffect transition="in" filter="wipe(left)">
                                      <p:cBhvr>
                                        <p:cTn id="117" dur="1000"/>
                                        <p:tgtEl>
                                          <p:spTgt spid="93"/>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grpId="0" nodeType="clickEffect">
                                  <p:stCondLst>
                                    <p:cond delay="0"/>
                                  </p:stCondLst>
                                  <p:childTnLst>
                                    <p:set>
                                      <p:cBhvr>
                                        <p:cTn id="121" dur="1" fill="hold">
                                          <p:stCondLst>
                                            <p:cond delay="0"/>
                                          </p:stCondLst>
                                        </p:cTn>
                                        <p:tgtEl>
                                          <p:spTgt spid="96"/>
                                        </p:tgtEl>
                                        <p:attrNameLst>
                                          <p:attrName>style.visibility</p:attrName>
                                        </p:attrNameLst>
                                      </p:cBhvr>
                                      <p:to>
                                        <p:strVal val="visible"/>
                                      </p:to>
                                    </p:set>
                                    <p:animEffect transition="in" filter="wipe(up)">
                                      <p:cBhvr>
                                        <p:cTn id="122" dur="1000"/>
                                        <p:tgtEl>
                                          <p:spTgt spid="96"/>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99"/>
                                        </p:tgtEl>
                                        <p:attrNameLst>
                                          <p:attrName>style.visibility</p:attrName>
                                        </p:attrNameLst>
                                      </p:cBhvr>
                                      <p:to>
                                        <p:strVal val="visible"/>
                                      </p:to>
                                    </p:set>
                                    <p:animEffect transition="in" filter="wipe(up)">
                                      <p:cBhvr>
                                        <p:cTn id="127" dur="1000"/>
                                        <p:tgtEl>
                                          <p:spTgt spid="99"/>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grpId="0" nodeType="clickEffect">
                                  <p:stCondLst>
                                    <p:cond delay="0"/>
                                  </p:stCondLst>
                                  <p:childTnLst>
                                    <p:set>
                                      <p:cBhvr>
                                        <p:cTn id="131" dur="1" fill="hold">
                                          <p:stCondLst>
                                            <p:cond delay="0"/>
                                          </p:stCondLst>
                                        </p:cTn>
                                        <p:tgtEl>
                                          <p:spTgt spid="98"/>
                                        </p:tgtEl>
                                        <p:attrNameLst>
                                          <p:attrName>style.visibility</p:attrName>
                                        </p:attrNameLst>
                                      </p:cBhvr>
                                      <p:to>
                                        <p:strVal val="visible"/>
                                      </p:to>
                                    </p:set>
                                    <p:animEffect transition="in" filter="wipe(up)">
                                      <p:cBhvr>
                                        <p:cTn id="132" dur="1000"/>
                                        <p:tgtEl>
                                          <p:spTgt spid="98"/>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grpId="0" nodeType="clickEffect">
                                  <p:stCondLst>
                                    <p:cond delay="0"/>
                                  </p:stCondLst>
                                  <p:childTnLst>
                                    <p:set>
                                      <p:cBhvr>
                                        <p:cTn id="136" dur="1" fill="hold">
                                          <p:stCondLst>
                                            <p:cond delay="0"/>
                                          </p:stCondLst>
                                        </p:cTn>
                                        <p:tgtEl>
                                          <p:spTgt spid="119"/>
                                        </p:tgtEl>
                                        <p:attrNameLst>
                                          <p:attrName>style.visibility</p:attrName>
                                        </p:attrNameLst>
                                      </p:cBhvr>
                                      <p:to>
                                        <p:strVal val="visible"/>
                                      </p:to>
                                    </p:set>
                                    <p:animEffect transition="in" filter="wipe(up)">
                                      <p:cBhvr>
                                        <p:cTn id="137" dur="1000"/>
                                        <p:tgtEl>
                                          <p:spTgt spid="119"/>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grpId="0" nodeType="clickEffect">
                                  <p:stCondLst>
                                    <p:cond delay="0"/>
                                  </p:stCondLst>
                                  <p:childTnLst>
                                    <p:set>
                                      <p:cBhvr>
                                        <p:cTn id="141" dur="1" fill="hold">
                                          <p:stCondLst>
                                            <p:cond delay="0"/>
                                          </p:stCondLst>
                                        </p:cTn>
                                        <p:tgtEl>
                                          <p:spTgt spid="115"/>
                                        </p:tgtEl>
                                        <p:attrNameLst>
                                          <p:attrName>style.visibility</p:attrName>
                                        </p:attrNameLst>
                                      </p:cBhvr>
                                      <p:to>
                                        <p:strVal val="visible"/>
                                      </p:to>
                                    </p:set>
                                    <p:animEffect transition="in" filter="wipe(up)">
                                      <p:cBhvr>
                                        <p:cTn id="142" dur="1000"/>
                                        <p:tgtEl>
                                          <p:spTgt spid="115"/>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1" fill="hold" grpId="0" nodeType="clickEffect">
                                  <p:stCondLst>
                                    <p:cond delay="0"/>
                                  </p:stCondLst>
                                  <p:childTnLst>
                                    <p:set>
                                      <p:cBhvr>
                                        <p:cTn id="146" dur="1" fill="hold">
                                          <p:stCondLst>
                                            <p:cond delay="0"/>
                                          </p:stCondLst>
                                        </p:cTn>
                                        <p:tgtEl>
                                          <p:spTgt spid="95"/>
                                        </p:tgtEl>
                                        <p:attrNameLst>
                                          <p:attrName>style.visibility</p:attrName>
                                        </p:attrNameLst>
                                      </p:cBhvr>
                                      <p:to>
                                        <p:strVal val="visible"/>
                                      </p:to>
                                    </p:set>
                                    <p:animEffect transition="in" filter="wipe(up)">
                                      <p:cBhvr>
                                        <p:cTn id="147" dur="500"/>
                                        <p:tgtEl>
                                          <p:spTgt spid="95"/>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1" fill="hold" grpId="0" nodeType="clickEffect">
                                  <p:stCondLst>
                                    <p:cond delay="0"/>
                                  </p:stCondLst>
                                  <p:childTnLst>
                                    <p:set>
                                      <p:cBhvr>
                                        <p:cTn id="151" dur="1" fill="hold">
                                          <p:stCondLst>
                                            <p:cond delay="0"/>
                                          </p:stCondLst>
                                        </p:cTn>
                                        <p:tgtEl>
                                          <p:spTgt spid="97"/>
                                        </p:tgtEl>
                                        <p:attrNameLst>
                                          <p:attrName>style.visibility</p:attrName>
                                        </p:attrNameLst>
                                      </p:cBhvr>
                                      <p:to>
                                        <p:strVal val="visible"/>
                                      </p:to>
                                    </p:set>
                                    <p:animEffect transition="in" filter="wipe(up)">
                                      <p:cBhvr>
                                        <p:cTn id="152" dur="1000"/>
                                        <p:tgtEl>
                                          <p:spTgt spid="97"/>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114"/>
                                        </p:tgtEl>
                                        <p:attrNameLst>
                                          <p:attrName>style.visibility</p:attrName>
                                        </p:attrNameLst>
                                      </p:cBhvr>
                                      <p:to>
                                        <p:strVal val="visible"/>
                                      </p:to>
                                    </p:set>
                                    <p:animEffect transition="in" filter="wipe(left)">
                                      <p:cBhvr>
                                        <p:cTn id="157" dur="1000"/>
                                        <p:tgtEl>
                                          <p:spTgt spid="114"/>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123"/>
                                        </p:tgtEl>
                                        <p:attrNameLst>
                                          <p:attrName>style.visibility</p:attrName>
                                        </p:attrNameLst>
                                      </p:cBhvr>
                                      <p:to>
                                        <p:strVal val="visible"/>
                                      </p:to>
                                    </p:set>
                                    <p:animEffect transition="in" filter="wipe(left)">
                                      <p:cBhvr>
                                        <p:cTn id="162" dur="1000"/>
                                        <p:tgtEl>
                                          <p:spTgt spid="123"/>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grpId="0" nodeType="clickEffect">
                                  <p:stCondLst>
                                    <p:cond delay="0"/>
                                  </p:stCondLst>
                                  <p:childTnLst>
                                    <p:set>
                                      <p:cBhvr>
                                        <p:cTn id="166" dur="1" fill="hold">
                                          <p:stCondLst>
                                            <p:cond delay="0"/>
                                          </p:stCondLst>
                                        </p:cTn>
                                        <p:tgtEl>
                                          <p:spTgt spid="94"/>
                                        </p:tgtEl>
                                        <p:attrNameLst>
                                          <p:attrName>style.visibility</p:attrName>
                                        </p:attrNameLst>
                                      </p:cBhvr>
                                      <p:to>
                                        <p:strVal val="visible"/>
                                      </p:to>
                                    </p:set>
                                    <p:animEffect transition="in" filter="wipe(left)">
                                      <p:cBhvr>
                                        <p:cTn id="167" dur="1000"/>
                                        <p:tgtEl>
                                          <p:spTgt spid="94"/>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4" fill="hold" grpId="0" nodeType="clickEffect">
                                  <p:stCondLst>
                                    <p:cond delay="0"/>
                                  </p:stCondLst>
                                  <p:childTnLst>
                                    <p:set>
                                      <p:cBhvr>
                                        <p:cTn id="171" dur="1" fill="hold">
                                          <p:stCondLst>
                                            <p:cond delay="0"/>
                                          </p:stCondLst>
                                        </p:cTn>
                                        <p:tgtEl>
                                          <p:spTgt spid="102"/>
                                        </p:tgtEl>
                                        <p:attrNameLst>
                                          <p:attrName>style.visibility</p:attrName>
                                        </p:attrNameLst>
                                      </p:cBhvr>
                                      <p:to>
                                        <p:strVal val="visible"/>
                                      </p:to>
                                    </p:set>
                                    <p:animEffect transition="in" filter="wipe(down)">
                                      <p:cBhvr>
                                        <p:cTn id="172" dur="1000"/>
                                        <p:tgtEl>
                                          <p:spTgt spid="102"/>
                                        </p:tgtEl>
                                      </p:cBhvr>
                                    </p:animEffect>
                                  </p:childTnLst>
                                </p:cTn>
                              </p:par>
                            </p:childTnLst>
                          </p:cTn>
                        </p:par>
                        <p:par>
                          <p:cTn id="173" fill="hold">
                            <p:stCondLst>
                              <p:cond delay="1000"/>
                            </p:stCondLst>
                            <p:childTnLst>
                              <p:par>
                                <p:cTn id="174" presetID="22" presetClass="entr" presetSubtype="4" fill="hold" grpId="0" nodeType="afterEffect">
                                  <p:stCondLst>
                                    <p:cond delay="0"/>
                                  </p:stCondLst>
                                  <p:childTnLst>
                                    <p:set>
                                      <p:cBhvr>
                                        <p:cTn id="175" dur="1" fill="hold">
                                          <p:stCondLst>
                                            <p:cond delay="0"/>
                                          </p:stCondLst>
                                        </p:cTn>
                                        <p:tgtEl>
                                          <p:spTgt spid="118"/>
                                        </p:tgtEl>
                                        <p:attrNameLst>
                                          <p:attrName>style.visibility</p:attrName>
                                        </p:attrNameLst>
                                      </p:cBhvr>
                                      <p:to>
                                        <p:strVal val="visible"/>
                                      </p:to>
                                    </p:set>
                                    <p:animEffect transition="in" filter="wipe(down)">
                                      <p:cBhvr>
                                        <p:cTn id="176" dur="1000"/>
                                        <p:tgtEl>
                                          <p:spTgt spid="118"/>
                                        </p:tgtEl>
                                      </p:cBhvr>
                                    </p:animEffect>
                                  </p:childTnLst>
                                </p:cTn>
                              </p:par>
                            </p:childTnLst>
                          </p:cTn>
                        </p:par>
                        <p:par>
                          <p:cTn id="177" fill="hold">
                            <p:stCondLst>
                              <p:cond delay="2000"/>
                            </p:stCondLst>
                            <p:childTnLst>
                              <p:par>
                                <p:cTn id="178" presetID="22" presetClass="entr" presetSubtype="1" fill="hold" grpId="0" nodeType="afterEffect">
                                  <p:stCondLst>
                                    <p:cond delay="0"/>
                                  </p:stCondLst>
                                  <p:childTnLst>
                                    <p:set>
                                      <p:cBhvr>
                                        <p:cTn id="179" dur="1" fill="hold">
                                          <p:stCondLst>
                                            <p:cond delay="0"/>
                                          </p:stCondLst>
                                        </p:cTn>
                                        <p:tgtEl>
                                          <p:spTgt spid="122"/>
                                        </p:tgtEl>
                                        <p:attrNameLst>
                                          <p:attrName>style.visibility</p:attrName>
                                        </p:attrNameLst>
                                      </p:cBhvr>
                                      <p:to>
                                        <p:strVal val="visible"/>
                                      </p:to>
                                    </p:set>
                                    <p:animEffect transition="in" filter="wipe(up)">
                                      <p:cBhvr>
                                        <p:cTn id="180" dur="1000"/>
                                        <p:tgtEl>
                                          <p:spTgt spid="122"/>
                                        </p:tgtEl>
                                      </p:cBhvr>
                                    </p:animEffect>
                                  </p:childTnLst>
                                </p:cTn>
                              </p:par>
                            </p:childTnLst>
                          </p:cTn>
                        </p:par>
                        <p:par>
                          <p:cTn id="181" fill="hold">
                            <p:stCondLst>
                              <p:cond delay="3000"/>
                            </p:stCondLst>
                            <p:childTnLst>
                              <p:par>
                                <p:cTn id="182" presetID="22" presetClass="entr" presetSubtype="1" fill="hold" grpId="0" nodeType="afterEffect">
                                  <p:stCondLst>
                                    <p:cond delay="0"/>
                                  </p:stCondLst>
                                  <p:childTnLst>
                                    <p:set>
                                      <p:cBhvr>
                                        <p:cTn id="183" dur="1" fill="hold">
                                          <p:stCondLst>
                                            <p:cond delay="0"/>
                                          </p:stCondLst>
                                        </p:cTn>
                                        <p:tgtEl>
                                          <p:spTgt spid="105"/>
                                        </p:tgtEl>
                                        <p:attrNameLst>
                                          <p:attrName>style.visibility</p:attrName>
                                        </p:attrNameLst>
                                      </p:cBhvr>
                                      <p:to>
                                        <p:strVal val="visible"/>
                                      </p:to>
                                    </p:set>
                                    <p:animEffect transition="in" filter="wipe(up)">
                                      <p:cBhvr>
                                        <p:cTn id="184" dur="1000"/>
                                        <p:tgtEl>
                                          <p:spTgt spid="105"/>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1" fill="hold" grpId="0" nodeType="clickEffect">
                                  <p:stCondLst>
                                    <p:cond delay="0"/>
                                  </p:stCondLst>
                                  <p:childTnLst>
                                    <p:set>
                                      <p:cBhvr>
                                        <p:cTn id="188" dur="1" fill="hold">
                                          <p:stCondLst>
                                            <p:cond delay="0"/>
                                          </p:stCondLst>
                                        </p:cTn>
                                        <p:tgtEl>
                                          <p:spTgt spid="124"/>
                                        </p:tgtEl>
                                        <p:attrNameLst>
                                          <p:attrName>style.visibility</p:attrName>
                                        </p:attrNameLst>
                                      </p:cBhvr>
                                      <p:to>
                                        <p:strVal val="visible"/>
                                      </p:to>
                                    </p:set>
                                    <p:animEffect transition="in" filter="wipe(up)">
                                      <p:cBhvr>
                                        <p:cTn id="189" dur="1000"/>
                                        <p:tgtEl>
                                          <p:spTgt spid="124"/>
                                        </p:tgtEl>
                                      </p:cBhvr>
                                    </p:animEffect>
                                  </p:childTnLst>
                                </p:cTn>
                              </p:par>
                            </p:childTnLst>
                          </p:cTn>
                        </p:par>
                      </p:childTnLst>
                    </p:cTn>
                  </p:par>
                  <p:par>
                    <p:cTn id="190" fill="hold">
                      <p:stCondLst>
                        <p:cond delay="indefinite"/>
                      </p:stCondLst>
                      <p:childTnLst>
                        <p:par>
                          <p:cTn id="191" fill="hold">
                            <p:stCondLst>
                              <p:cond delay="0"/>
                            </p:stCondLst>
                            <p:childTnLst>
                              <p:par>
                                <p:cTn id="192" presetID="22" presetClass="entr" presetSubtype="1" fill="hold" grpId="0" nodeType="clickEffect">
                                  <p:stCondLst>
                                    <p:cond delay="0"/>
                                  </p:stCondLst>
                                  <p:childTnLst>
                                    <p:set>
                                      <p:cBhvr>
                                        <p:cTn id="193" dur="1" fill="hold">
                                          <p:stCondLst>
                                            <p:cond delay="0"/>
                                          </p:stCondLst>
                                        </p:cTn>
                                        <p:tgtEl>
                                          <p:spTgt spid="125"/>
                                        </p:tgtEl>
                                        <p:attrNameLst>
                                          <p:attrName>style.visibility</p:attrName>
                                        </p:attrNameLst>
                                      </p:cBhvr>
                                      <p:to>
                                        <p:strVal val="visible"/>
                                      </p:to>
                                    </p:set>
                                    <p:animEffect transition="in" filter="wipe(up)">
                                      <p:cBhvr>
                                        <p:cTn id="194" dur="1000"/>
                                        <p:tgtEl>
                                          <p:spTgt spid="125"/>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fill="hold" grpId="0" nodeType="clickEffect">
                                  <p:stCondLst>
                                    <p:cond delay="0"/>
                                  </p:stCondLst>
                                  <p:childTnLst>
                                    <p:set>
                                      <p:cBhvr>
                                        <p:cTn id="198" dur="1" fill="hold">
                                          <p:stCondLst>
                                            <p:cond delay="0"/>
                                          </p:stCondLst>
                                        </p:cTn>
                                        <p:tgtEl>
                                          <p:spTgt spid="117"/>
                                        </p:tgtEl>
                                        <p:attrNameLst>
                                          <p:attrName>style.visibility</p:attrName>
                                        </p:attrNameLst>
                                      </p:cBhvr>
                                      <p:to>
                                        <p:strVal val="visible"/>
                                      </p:to>
                                    </p:set>
                                    <p:animEffect transition="in" filter="wipe(left)">
                                      <p:cBhvr>
                                        <p:cTn id="199" dur="1000"/>
                                        <p:tgtEl>
                                          <p:spTgt spid="117"/>
                                        </p:tgtEl>
                                      </p:cBhvr>
                                    </p:animEffect>
                                  </p:childTnLst>
                                </p:cTn>
                              </p:par>
                            </p:childTnLst>
                          </p:cTn>
                        </p:par>
                      </p:childTnLst>
                    </p:cTn>
                  </p:par>
                  <p:par>
                    <p:cTn id="200" fill="hold">
                      <p:stCondLst>
                        <p:cond delay="indefinite"/>
                      </p:stCondLst>
                      <p:childTnLst>
                        <p:par>
                          <p:cTn id="201" fill="hold">
                            <p:stCondLst>
                              <p:cond delay="0"/>
                            </p:stCondLst>
                            <p:childTnLst>
                              <p:par>
                                <p:cTn id="202" presetID="22" presetClass="entr" presetSubtype="4" fill="hold" grpId="0" nodeType="clickEffect">
                                  <p:stCondLst>
                                    <p:cond delay="0"/>
                                  </p:stCondLst>
                                  <p:childTnLst>
                                    <p:set>
                                      <p:cBhvr>
                                        <p:cTn id="203" dur="1" fill="hold">
                                          <p:stCondLst>
                                            <p:cond delay="0"/>
                                          </p:stCondLst>
                                        </p:cTn>
                                        <p:tgtEl>
                                          <p:spTgt spid="116"/>
                                        </p:tgtEl>
                                        <p:attrNameLst>
                                          <p:attrName>style.visibility</p:attrName>
                                        </p:attrNameLst>
                                      </p:cBhvr>
                                      <p:to>
                                        <p:strVal val="visible"/>
                                      </p:to>
                                    </p:set>
                                    <p:animEffect transition="in" filter="wipe(down)">
                                      <p:cBhvr>
                                        <p:cTn id="204" dur="1000"/>
                                        <p:tgtEl>
                                          <p:spTgt spid="116"/>
                                        </p:tgtEl>
                                      </p:cBhvr>
                                    </p:animEffect>
                                  </p:childTnLst>
                                </p:cTn>
                              </p:par>
                            </p:childTnLst>
                          </p:cTn>
                        </p:par>
                      </p:childTnLst>
                    </p:cTn>
                  </p:par>
                  <p:par>
                    <p:cTn id="205" fill="hold">
                      <p:stCondLst>
                        <p:cond delay="indefinite"/>
                      </p:stCondLst>
                      <p:childTnLst>
                        <p:par>
                          <p:cTn id="206" fill="hold">
                            <p:stCondLst>
                              <p:cond delay="0"/>
                            </p:stCondLst>
                            <p:childTnLst>
                              <p:par>
                                <p:cTn id="207" presetID="22" presetClass="entr" presetSubtype="2" fill="hold" grpId="0" nodeType="clickEffect">
                                  <p:stCondLst>
                                    <p:cond delay="0"/>
                                  </p:stCondLst>
                                  <p:childTnLst>
                                    <p:set>
                                      <p:cBhvr>
                                        <p:cTn id="208" dur="1" fill="hold">
                                          <p:stCondLst>
                                            <p:cond delay="0"/>
                                          </p:stCondLst>
                                        </p:cTn>
                                        <p:tgtEl>
                                          <p:spTgt spid="121"/>
                                        </p:tgtEl>
                                        <p:attrNameLst>
                                          <p:attrName>style.visibility</p:attrName>
                                        </p:attrNameLst>
                                      </p:cBhvr>
                                      <p:to>
                                        <p:strVal val="visible"/>
                                      </p:to>
                                    </p:set>
                                    <p:animEffect transition="in" filter="wipe(right)">
                                      <p:cBhvr>
                                        <p:cTn id="209" dur="1000"/>
                                        <p:tgtEl>
                                          <p:spTgt spid="121"/>
                                        </p:tgtEl>
                                      </p:cBhvr>
                                    </p:animEffect>
                                  </p:childTnLst>
                                </p:cTn>
                              </p:par>
                            </p:childTnLst>
                          </p:cTn>
                        </p:par>
                      </p:childTnLst>
                    </p:cTn>
                  </p:par>
                  <p:par>
                    <p:cTn id="210" fill="hold">
                      <p:stCondLst>
                        <p:cond delay="indefinite"/>
                      </p:stCondLst>
                      <p:childTnLst>
                        <p:par>
                          <p:cTn id="211" fill="hold">
                            <p:stCondLst>
                              <p:cond delay="0"/>
                            </p:stCondLst>
                            <p:childTnLst>
                              <p:par>
                                <p:cTn id="212" presetID="22" presetClass="entr" presetSubtype="4" fill="hold" grpId="0" nodeType="clickEffect">
                                  <p:stCondLst>
                                    <p:cond delay="0"/>
                                  </p:stCondLst>
                                  <p:childTnLst>
                                    <p:set>
                                      <p:cBhvr>
                                        <p:cTn id="213" dur="1" fill="hold">
                                          <p:stCondLst>
                                            <p:cond delay="0"/>
                                          </p:stCondLst>
                                        </p:cTn>
                                        <p:tgtEl>
                                          <p:spTgt spid="120"/>
                                        </p:tgtEl>
                                        <p:attrNameLst>
                                          <p:attrName>style.visibility</p:attrName>
                                        </p:attrNameLst>
                                      </p:cBhvr>
                                      <p:to>
                                        <p:strVal val="visible"/>
                                      </p:to>
                                    </p:set>
                                    <p:animEffect transition="in" filter="wipe(down)">
                                      <p:cBhvr>
                                        <p:cTn id="214" dur="1000"/>
                                        <p:tgtEl>
                                          <p:spTgt spid="120"/>
                                        </p:tgtEl>
                                      </p:cBhvr>
                                    </p:animEffect>
                                  </p:childTnLst>
                                </p:cTn>
                              </p:par>
                            </p:childTnLst>
                          </p:cTn>
                        </p:par>
                      </p:childTnLst>
                    </p:cTn>
                  </p:par>
                  <p:par>
                    <p:cTn id="215" fill="hold">
                      <p:stCondLst>
                        <p:cond delay="indefinite"/>
                      </p:stCondLst>
                      <p:childTnLst>
                        <p:par>
                          <p:cTn id="216" fill="hold">
                            <p:stCondLst>
                              <p:cond delay="0"/>
                            </p:stCondLst>
                            <p:childTnLst>
                              <p:par>
                                <p:cTn id="217" presetID="22" presetClass="entr" presetSubtype="1" fill="hold" grpId="0" nodeType="clickEffect">
                                  <p:stCondLst>
                                    <p:cond delay="0"/>
                                  </p:stCondLst>
                                  <p:childTnLst>
                                    <p:set>
                                      <p:cBhvr>
                                        <p:cTn id="218" dur="1" fill="hold">
                                          <p:stCondLst>
                                            <p:cond delay="0"/>
                                          </p:stCondLst>
                                        </p:cTn>
                                        <p:tgtEl>
                                          <p:spTgt spid="111"/>
                                        </p:tgtEl>
                                        <p:attrNameLst>
                                          <p:attrName>style.visibility</p:attrName>
                                        </p:attrNameLst>
                                      </p:cBhvr>
                                      <p:to>
                                        <p:strVal val="visible"/>
                                      </p:to>
                                    </p:set>
                                    <p:animEffect transition="in" filter="wipe(up)">
                                      <p:cBhvr>
                                        <p:cTn id="219" dur="1000"/>
                                        <p:tgtEl>
                                          <p:spTgt spid="111"/>
                                        </p:tgtEl>
                                      </p:cBhvr>
                                    </p:animEffect>
                                  </p:childTnLst>
                                </p:cTn>
                              </p:par>
                            </p:childTnLst>
                          </p:cTn>
                        </p:par>
                      </p:childTnLst>
                    </p:cTn>
                  </p:par>
                  <p:par>
                    <p:cTn id="220" fill="hold">
                      <p:stCondLst>
                        <p:cond delay="indefinite"/>
                      </p:stCondLst>
                      <p:childTnLst>
                        <p:par>
                          <p:cTn id="221" fill="hold">
                            <p:stCondLst>
                              <p:cond delay="0"/>
                            </p:stCondLst>
                            <p:childTnLst>
                              <p:par>
                                <p:cTn id="222" presetID="22" presetClass="entr" presetSubtype="1" fill="hold" grpId="0" nodeType="clickEffect">
                                  <p:stCondLst>
                                    <p:cond delay="0"/>
                                  </p:stCondLst>
                                  <p:childTnLst>
                                    <p:set>
                                      <p:cBhvr>
                                        <p:cTn id="223" dur="1" fill="hold">
                                          <p:stCondLst>
                                            <p:cond delay="0"/>
                                          </p:stCondLst>
                                        </p:cTn>
                                        <p:tgtEl>
                                          <p:spTgt spid="100"/>
                                        </p:tgtEl>
                                        <p:attrNameLst>
                                          <p:attrName>style.visibility</p:attrName>
                                        </p:attrNameLst>
                                      </p:cBhvr>
                                      <p:to>
                                        <p:strVal val="visible"/>
                                      </p:to>
                                    </p:set>
                                    <p:animEffect transition="in" filter="wipe(up)">
                                      <p:cBhvr>
                                        <p:cTn id="224" dur="1000"/>
                                        <p:tgtEl>
                                          <p:spTgt spid="100"/>
                                        </p:tgtEl>
                                      </p:cBhvr>
                                    </p:animEffect>
                                  </p:childTnLst>
                                </p:cTn>
                              </p:par>
                            </p:childTnLst>
                          </p:cTn>
                        </p:par>
                      </p:childTnLst>
                    </p:cTn>
                  </p:par>
                  <p:par>
                    <p:cTn id="225" fill="hold">
                      <p:stCondLst>
                        <p:cond delay="indefinite"/>
                      </p:stCondLst>
                      <p:childTnLst>
                        <p:par>
                          <p:cTn id="226" fill="hold">
                            <p:stCondLst>
                              <p:cond delay="0"/>
                            </p:stCondLst>
                            <p:childTnLst>
                              <p:par>
                                <p:cTn id="227" presetID="22" presetClass="entr" presetSubtype="1" fill="hold" grpId="0" nodeType="clickEffect">
                                  <p:stCondLst>
                                    <p:cond delay="0"/>
                                  </p:stCondLst>
                                  <p:childTnLst>
                                    <p:set>
                                      <p:cBhvr>
                                        <p:cTn id="228" dur="1" fill="hold">
                                          <p:stCondLst>
                                            <p:cond delay="0"/>
                                          </p:stCondLst>
                                        </p:cTn>
                                        <p:tgtEl>
                                          <p:spTgt spid="110"/>
                                        </p:tgtEl>
                                        <p:attrNameLst>
                                          <p:attrName>style.visibility</p:attrName>
                                        </p:attrNameLst>
                                      </p:cBhvr>
                                      <p:to>
                                        <p:strVal val="visible"/>
                                      </p:to>
                                    </p:set>
                                    <p:animEffect transition="in" filter="wipe(up)">
                                      <p:cBhvr>
                                        <p:cTn id="229" dur="1000"/>
                                        <p:tgtEl>
                                          <p:spTgt spid="110"/>
                                        </p:tgtEl>
                                      </p:cBhvr>
                                    </p:animEffect>
                                  </p:childTnLst>
                                </p:cTn>
                              </p:par>
                            </p:childTnLst>
                          </p:cTn>
                        </p:par>
                      </p:childTnLst>
                    </p:cTn>
                  </p:par>
                  <p:par>
                    <p:cTn id="230" fill="hold">
                      <p:stCondLst>
                        <p:cond delay="indefinite"/>
                      </p:stCondLst>
                      <p:childTnLst>
                        <p:par>
                          <p:cTn id="231" fill="hold">
                            <p:stCondLst>
                              <p:cond delay="0"/>
                            </p:stCondLst>
                            <p:childTnLst>
                              <p:par>
                                <p:cTn id="232" presetID="22" presetClass="entr" presetSubtype="1" fill="hold" grpId="0" nodeType="clickEffect">
                                  <p:stCondLst>
                                    <p:cond delay="0"/>
                                  </p:stCondLst>
                                  <p:childTnLst>
                                    <p:set>
                                      <p:cBhvr>
                                        <p:cTn id="233" dur="1" fill="hold">
                                          <p:stCondLst>
                                            <p:cond delay="0"/>
                                          </p:stCondLst>
                                        </p:cTn>
                                        <p:tgtEl>
                                          <p:spTgt spid="101"/>
                                        </p:tgtEl>
                                        <p:attrNameLst>
                                          <p:attrName>style.visibility</p:attrName>
                                        </p:attrNameLst>
                                      </p:cBhvr>
                                      <p:to>
                                        <p:strVal val="visible"/>
                                      </p:to>
                                    </p:set>
                                    <p:animEffect transition="in" filter="wipe(up)">
                                      <p:cBhvr>
                                        <p:cTn id="234" dur="1000"/>
                                        <p:tgtEl>
                                          <p:spTgt spid="101"/>
                                        </p:tgtEl>
                                      </p:cBhvr>
                                    </p:animEffect>
                                  </p:childTnLst>
                                </p:cTn>
                              </p:par>
                            </p:childTnLst>
                          </p:cTn>
                        </p:par>
                      </p:childTnLst>
                    </p:cTn>
                  </p:par>
                  <p:par>
                    <p:cTn id="235" fill="hold">
                      <p:stCondLst>
                        <p:cond delay="indefinite"/>
                      </p:stCondLst>
                      <p:childTnLst>
                        <p:par>
                          <p:cTn id="236" fill="hold">
                            <p:stCondLst>
                              <p:cond delay="0"/>
                            </p:stCondLst>
                            <p:childTnLst>
                              <p:par>
                                <p:cTn id="237" presetID="22" presetClass="entr" presetSubtype="1" fill="hold" grpId="0" nodeType="clickEffect">
                                  <p:stCondLst>
                                    <p:cond delay="0"/>
                                  </p:stCondLst>
                                  <p:childTnLst>
                                    <p:set>
                                      <p:cBhvr>
                                        <p:cTn id="238" dur="1" fill="hold">
                                          <p:stCondLst>
                                            <p:cond delay="0"/>
                                          </p:stCondLst>
                                        </p:cTn>
                                        <p:tgtEl>
                                          <p:spTgt spid="112"/>
                                        </p:tgtEl>
                                        <p:attrNameLst>
                                          <p:attrName>style.visibility</p:attrName>
                                        </p:attrNameLst>
                                      </p:cBhvr>
                                      <p:to>
                                        <p:strVal val="visible"/>
                                      </p:to>
                                    </p:set>
                                    <p:animEffect transition="in" filter="wipe(up)">
                                      <p:cBhvr>
                                        <p:cTn id="239" dur="1000"/>
                                        <p:tgtEl>
                                          <p:spTgt spid="112"/>
                                        </p:tgtEl>
                                      </p:cBhvr>
                                    </p:animEffect>
                                  </p:childTnLst>
                                </p:cTn>
                              </p:par>
                            </p:childTnLst>
                          </p:cTn>
                        </p:par>
                      </p:childTnLst>
                    </p:cTn>
                  </p:par>
                  <p:par>
                    <p:cTn id="240" fill="hold">
                      <p:stCondLst>
                        <p:cond delay="indefinite"/>
                      </p:stCondLst>
                      <p:childTnLst>
                        <p:par>
                          <p:cTn id="241" fill="hold">
                            <p:stCondLst>
                              <p:cond delay="0"/>
                            </p:stCondLst>
                            <p:childTnLst>
                              <p:par>
                                <p:cTn id="242" presetID="22" presetClass="entr" presetSubtype="1" fill="hold" grpId="0" nodeType="clickEffect">
                                  <p:stCondLst>
                                    <p:cond delay="0"/>
                                  </p:stCondLst>
                                  <p:childTnLst>
                                    <p:set>
                                      <p:cBhvr>
                                        <p:cTn id="243" dur="1" fill="hold">
                                          <p:stCondLst>
                                            <p:cond delay="0"/>
                                          </p:stCondLst>
                                        </p:cTn>
                                        <p:tgtEl>
                                          <p:spTgt spid="107"/>
                                        </p:tgtEl>
                                        <p:attrNameLst>
                                          <p:attrName>style.visibility</p:attrName>
                                        </p:attrNameLst>
                                      </p:cBhvr>
                                      <p:to>
                                        <p:strVal val="visible"/>
                                      </p:to>
                                    </p:set>
                                    <p:animEffect transition="in" filter="wipe(up)">
                                      <p:cBhvr>
                                        <p:cTn id="244" dur="1000"/>
                                        <p:tgtEl>
                                          <p:spTgt spid="107"/>
                                        </p:tgtEl>
                                      </p:cBhvr>
                                    </p:animEffect>
                                  </p:childTnLst>
                                </p:cTn>
                              </p:par>
                            </p:childTnLst>
                          </p:cTn>
                        </p:par>
                      </p:childTnLst>
                    </p:cTn>
                  </p:par>
                  <p:par>
                    <p:cTn id="245" fill="hold">
                      <p:stCondLst>
                        <p:cond delay="indefinite"/>
                      </p:stCondLst>
                      <p:childTnLst>
                        <p:par>
                          <p:cTn id="246" fill="hold">
                            <p:stCondLst>
                              <p:cond delay="0"/>
                            </p:stCondLst>
                            <p:childTnLst>
                              <p:par>
                                <p:cTn id="247" presetID="22" presetClass="entr" presetSubtype="1" fill="hold" grpId="0" nodeType="clickEffect">
                                  <p:stCondLst>
                                    <p:cond delay="0"/>
                                  </p:stCondLst>
                                  <p:childTnLst>
                                    <p:set>
                                      <p:cBhvr>
                                        <p:cTn id="248" dur="1" fill="hold">
                                          <p:stCondLst>
                                            <p:cond delay="0"/>
                                          </p:stCondLst>
                                        </p:cTn>
                                        <p:tgtEl>
                                          <p:spTgt spid="113"/>
                                        </p:tgtEl>
                                        <p:attrNameLst>
                                          <p:attrName>style.visibility</p:attrName>
                                        </p:attrNameLst>
                                      </p:cBhvr>
                                      <p:to>
                                        <p:strVal val="visible"/>
                                      </p:to>
                                    </p:set>
                                    <p:animEffect transition="in" filter="wipe(up)">
                                      <p:cBhvr>
                                        <p:cTn id="249" dur="1000"/>
                                        <p:tgtEl>
                                          <p:spTgt spid="113"/>
                                        </p:tgtEl>
                                      </p:cBhvr>
                                    </p:animEffect>
                                  </p:childTnLst>
                                </p:cTn>
                              </p:par>
                            </p:childTnLst>
                          </p:cTn>
                        </p:par>
                      </p:childTnLst>
                    </p:cTn>
                  </p:par>
                  <p:par>
                    <p:cTn id="250" fill="hold">
                      <p:stCondLst>
                        <p:cond delay="indefinite"/>
                      </p:stCondLst>
                      <p:childTnLst>
                        <p:par>
                          <p:cTn id="251" fill="hold">
                            <p:stCondLst>
                              <p:cond delay="0"/>
                            </p:stCondLst>
                            <p:childTnLst>
                              <p:par>
                                <p:cTn id="252" presetID="22" presetClass="entr" presetSubtype="1" fill="hold" grpId="0" nodeType="clickEffect">
                                  <p:stCondLst>
                                    <p:cond delay="0"/>
                                  </p:stCondLst>
                                  <p:childTnLst>
                                    <p:set>
                                      <p:cBhvr>
                                        <p:cTn id="253" dur="1" fill="hold">
                                          <p:stCondLst>
                                            <p:cond delay="0"/>
                                          </p:stCondLst>
                                        </p:cTn>
                                        <p:tgtEl>
                                          <p:spTgt spid="106"/>
                                        </p:tgtEl>
                                        <p:attrNameLst>
                                          <p:attrName>style.visibility</p:attrName>
                                        </p:attrNameLst>
                                      </p:cBhvr>
                                      <p:to>
                                        <p:strVal val="visible"/>
                                      </p:to>
                                    </p:set>
                                    <p:animEffect transition="in" filter="wipe(up)">
                                      <p:cBhvr>
                                        <p:cTn id="254" dur="1000"/>
                                        <p:tgtEl>
                                          <p:spTgt spid="106"/>
                                        </p:tgtEl>
                                      </p:cBhvr>
                                    </p:animEffect>
                                  </p:childTnLst>
                                </p:cTn>
                              </p:par>
                            </p:childTnLst>
                          </p:cTn>
                        </p:par>
                      </p:childTnLst>
                    </p:cTn>
                  </p:par>
                  <p:par>
                    <p:cTn id="255" fill="hold">
                      <p:stCondLst>
                        <p:cond delay="indefinite"/>
                      </p:stCondLst>
                      <p:childTnLst>
                        <p:par>
                          <p:cTn id="256" fill="hold">
                            <p:stCondLst>
                              <p:cond delay="0"/>
                            </p:stCondLst>
                            <p:childTnLst>
                              <p:par>
                                <p:cTn id="257" presetID="22" presetClass="entr" presetSubtype="1" fill="hold" grpId="0" nodeType="clickEffect">
                                  <p:stCondLst>
                                    <p:cond delay="0"/>
                                  </p:stCondLst>
                                  <p:childTnLst>
                                    <p:set>
                                      <p:cBhvr>
                                        <p:cTn id="258" dur="1" fill="hold">
                                          <p:stCondLst>
                                            <p:cond delay="0"/>
                                          </p:stCondLst>
                                        </p:cTn>
                                        <p:tgtEl>
                                          <p:spTgt spid="103"/>
                                        </p:tgtEl>
                                        <p:attrNameLst>
                                          <p:attrName>style.visibility</p:attrName>
                                        </p:attrNameLst>
                                      </p:cBhvr>
                                      <p:to>
                                        <p:strVal val="visible"/>
                                      </p:to>
                                    </p:set>
                                    <p:animEffect transition="in" filter="wipe(up)">
                                      <p:cBhvr>
                                        <p:cTn id="259" dur="1000"/>
                                        <p:tgtEl>
                                          <p:spTgt spid="103"/>
                                        </p:tgtEl>
                                      </p:cBhvr>
                                    </p:animEffect>
                                  </p:childTnLst>
                                </p:cTn>
                              </p:par>
                            </p:childTnLst>
                          </p:cTn>
                        </p:par>
                      </p:childTnLst>
                    </p:cTn>
                  </p:par>
                  <p:par>
                    <p:cTn id="260" fill="hold">
                      <p:stCondLst>
                        <p:cond delay="indefinite"/>
                      </p:stCondLst>
                      <p:childTnLst>
                        <p:par>
                          <p:cTn id="261" fill="hold">
                            <p:stCondLst>
                              <p:cond delay="0"/>
                            </p:stCondLst>
                            <p:childTnLst>
                              <p:par>
                                <p:cTn id="262" presetID="22" presetClass="entr" presetSubtype="1" fill="hold" grpId="0" nodeType="clickEffect">
                                  <p:stCondLst>
                                    <p:cond delay="0"/>
                                  </p:stCondLst>
                                  <p:childTnLst>
                                    <p:set>
                                      <p:cBhvr>
                                        <p:cTn id="263" dur="1" fill="hold">
                                          <p:stCondLst>
                                            <p:cond delay="0"/>
                                          </p:stCondLst>
                                        </p:cTn>
                                        <p:tgtEl>
                                          <p:spTgt spid="104"/>
                                        </p:tgtEl>
                                        <p:attrNameLst>
                                          <p:attrName>style.visibility</p:attrName>
                                        </p:attrNameLst>
                                      </p:cBhvr>
                                      <p:to>
                                        <p:strVal val="visible"/>
                                      </p:to>
                                    </p:set>
                                    <p:animEffect transition="in" filter="wipe(up)">
                                      <p:cBhvr>
                                        <p:cTn id="264" dur="1000"/>
                                        <p:tgtEl>
                                          <p:spTgt spid="104"/>
                                        </p:tgtEl>
                                      </p:cBhvr>
                                    </p:animEffect>
                                  </p:childTnLst>
                                </p:cTn>
                              </p:par>
                            </p:childTnLst>
                          </p:cTn>
                        </p:par>
                      </p:childTnLst>
                    </p:cTn>
                  </p:par>
                  <p:par>
                    <p:cTn id="265" fill="hold">
                      <p:stCondLst>
                        <p:cond delay="indefinite"/>
                      </p:stCondLst>
                      <p:childTnLst>
                        <p:par>
                          <p:cTn id="266" fill="hold">
                            <p:stCondLst>
                              <p:cond delay="0"/>
                            </p:stCondLst>
                            <p:childTnLst>
                              <p:par>
                                <p:cTn id="267" presetID="22" presetClass="entr" presetSubtype="1" fill="hold" grpId="0" nodeType="clickEffect">
                                  <p:stCondLst>
                                    <p:cond delay="0"/>
                                  </p:stCondLst>
                                  <p:childTnLst>
                                    <p:set>
                                      <p:cBhvr>
                                        <p:cTn id="268" dur="1" fill="hold">
                                          <p:stCondLst>
                                            <p:cond delay="0"/>
                                          </p:stCondLst>
                                        </p:cTn>
                                        <p:tgtEl>
                                          <p:spTgt spid="109"/>
                                        </p:tgtEl>
                                        <p:attrNameLst>
                                          <p:attrName>style.visibility</p:attrName>
                                        </p:attrNameLst>
                                      </p:cBhvr>
                                      <p:to>
                                        <p:strVal val="visible"/>
                                      </p:to>
                                    </p:set>
                                    <p:animEffect transition="in" filter="wipe(up)">
                                      <p:cBhvr>
                                        <p:cTn id="269" dur="1000"/>
                                        <p:tgtEl>
                                          <p:spTgt spid="109"/>
                                        </p:tgtEl>
                                      </p:cBhvr>
                                    </p:animEffect>
                                  </p:childTnLst>
                                </p:cTn>
                              </p:par>
                            </p:childTnLst>
                          </p:cTn>
                        </p:par>
                      </p:childTnLst>
                    </p:cTn>
                  </p:par>
                  <p:par>
                    <p:cTn id="270" fill="hold">
                      <p:stCondLst>
                        <p:cond delay="indefinite"/>
                      </p:stCondLst>
                      <p:childTnLst>
                        <p:par>
                          <p:cTn id="271" fill="hold">
                            <p:stCondLst>
                              <p:cond delay="0"/>
                            </p:stCondLst>
                            <p:childTnLst>
                              <p:par>
                                <p:cTn id="272" presetID="22" presetClass="entr" presetSubtype="1" fill="hold" grpId="0" nodeType="clickEffect">
                                  <p:stCondLst>
                                    <p:cond delay="0"/>
                                  </p:stCondLst>
                                  <p:childTnLst>
                                    <p:set>
                                      <p:cBhvr>
                                        <p:cTn id="273" dur="1" fill="hold">
                                          <p:stCondLst>
                                            <p:cond delay="0"/>
                                          </p:stCondLst>
                                        </p:cTn>
                                        <p:tgtEl>
                                          <p:spTgt spid="108"/>
                                        </p:tgtEl>
                                        <p:attrNameLst>
                                          <p:attrName>style.visibility</p:attrName>
                                        </p:attrNameLst>
                                      </p:cBhvr>
                                      <p:to>
                                        <p:strVal val="visible"/>
                                      </p:to>
                                    </p:set>
                                    <p:animEffect transition="in" filter="wipe(up)">
                                      <p:cBhvr>
                                        <p:cTn id="274" dur="10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62D3CB4-C249-4B3F-9E98-DAACB40A4B8E}"/>
              </a:ext>
            </a:extLst>
          </p:cNvPr>
          <p:cNvSpPr>
            <a:spLocks noGrp="1"/>
          </p:cNvSpPr>
          <p:nvPr>
            <p:ph type="ftr" sz="quarter" idx="11"/>
          </p:nvPr>
        </p:nvSpPr>
        <p:spPr/>
        <p:txBody>
          <a:bodyPr/>
          <a:lstStyle/>
          <a:p>
            <a:r>
              <a:rPr lang="en-US"/>
              <a:t>Prepared by Er. Bibek Magar ( bibek.magar@thc.tu.edu.np)</a:t>
            </a:r>
          </a:p>
        </p:txBody>
      </p:sp>
      <p:sp>
        <p:nvSpPr>
          <p:cNvPr id="9" name="Freeform 5">
            <a:extLst>
              <a:ext uri="{FF2B5EF4-FFF2-40B4-BE49-F238E27FC236}">
                <a16:creationId xmlns:a16="http://schemas.microsoft.com/office/drawing/2014/main" id="{FFFED8DB-364E-447A-9597-55779CA0818C}"/>
              </a:ext>
            </a:extLst>
          </p:cNvPr>
          <p:cNvSpPr>
            <a:spLocks/>
          </p:cNvSpPr>
          <p:nvPr/>
        </p:nvSpPr>
        <p:spPr bwMode="auto">
          <a:xfrm>
            <a:off x="4632325" y="498475"/>
            <a:ext cx="2867025" cy="2868613"/>
          </a:xfrm>
          <a:custGeom>
            <a:avLst/>
            <a:gdLst>
              <a:gd name="T0" fmla="*/ 3604 w 3611"/>
              <a:gd name="T1" fmla="*/ 1648 h 3614"/>
              <a:gd name="T2" fmla="*/ 3567 w 3611"/>
              <a:gd name="T3" fmla="*/ 1414 h 3614"/>
              <a:gd name="T4" fmla="*/ 3500 w 3611"/>
              <a:gd name="T5" fmla="*/ 1186 h 3614"/>
              <a:gd name="T6" fmla="*/ 3404 w 3611"/>
              <a:gd name="T7" fmla="*/ 968 h 3614"/>
              <a:gd name="T8" fmla="*/ 3280 w 3611"/>
              <a:gd name="T9" fmla="*/ 764 h 3614"/>
              <a:gd name="T10" fmla="*/ 3130 w 3611"/>
              <a:gd name="T11" fmla="*/ 580 h 3614"/>
              <a:gd name="T12" fmla="*/ 2957 w 3611"/>
              <a:gd name="T13" fmla="*/ 417 h 3614"/>
              <a:gd name="T14" fmla="*/ 2764 w 3611"/>
              <a:gd name="T15" fmla="*/ 276 h 3614"/>
              <a:gd name="T16" fmla="*/ 2555 w 3611"/>
              <a:gd name="T17" fmla="*/ 163 h 3614"/>
              <a:gd name="T18" fmla="*/ 2332 w 3611"/>
              <a:gd name="T19" fmla="*/ 79 h 3614"/>
              <a:gd name="T20" fmla="*/ 2102 w 3611"/>
              <a:gd name="T21" fmla="*/ 24 h 3614"/>
              <a:gd name="T22" fmla="*/ 1864 w 3611"/>
              <a:gd name="T23" fmla="*/ 2 h 3614"/>
              <a:gd name="T24" fmla="*/ 1627 w 3611"/>
              <a:gd name="T25" fmla="*/ 9 h 3614"/>
              <a:gd name="T26" fmla="*/ 1392 w 3611"/>
              <a:gd name="T27" fmla="*/ 48 h 3614"/>
              <a:gd name="T28" fmla="*/ 1165 w 3611"/>
              <a:gd name="T29" fmla="*/ 118 h 3614"/>
              <a:gd name="T30" fmla="*/ 949 w 3611"/>
              <a:gd name="T31" fmla="*/ 217 h 3614"/>
              <a:gd name="T32" fmla="*/ 748 w 3611"/>
              <a:gd name="T33" fmla="*/ 343 h 3614"/>
              <a:gd name="T34" fmla="*/ 564 w 3611"/>
              <a:gd name="T35" fmla="*/ 495 h 3614"/>
              <a:gd name="T36" fmla="*/ 402 w 3611"/>
              <a:gd name="T37" fmla="*/ 670 h 3614"/>
              <a:gd name="T38" fmla="*/ 266 w 3611"/>
              <a:gd name="T39" fmla="*/ 864 h 3614"/>
              <a:gd name="T40" fmla="*/ 154 w 3611"/>
              <a:gd name="T41" fmla="*/ 1075 h 3614"/>
              <a:gd name="T42" fmla="*/ 73 w 3611"/>
              <a:gd name="T43" fmla="*/ 1298 h 3614"/>
              <a:gd name="T44" fmla="*/ 21 w 3611"/>
              <a:gd name="T45" fmla="*/ 1530 h 3614"/>
              <a:gd name="T46" fmla="*/ 0 w 3611"/>
              <a:gd name="T47" fmla="*/ 1768 h 3614"/>
              <a:gd name="T48" fmla="*/ 11 w 3611"/>
              <a:gd name="T49" fmla="*/ 2006 h 3614"/>
              <a:gd name="T50" fmla="*/ 52 w 3611"/>
              <a:gd name="T51" fmla="*/ 2240 h 3614"/>
              <a:gd name="T52" fmla="*/ 125 w 3611"/>
              <a:gd name="T53" fmla="*/ 2467 h 3614"/>
              <a:gd name="T54" fmla="*/ 225 w 3611"/>
              <a:gd name="T55" fmla="*/ 2682 h 3614"/>
              <a:gd name="T56" fmla="*/ 354 w 3611"/>
              <a:gd name="T57" fmla="*/ 2882 h 3614"/>
              <a:gd name="T58" fmla="*/ 507 w 3611"/>
              <a:gd name="T59" fmla="*/ 3064 h 3614"/>
              <a:gd name="T60" fmla="*/ 685 w 3611"/>
              <a:gd name="T61" fmla="*/ 3223 h 3614"/>
              <a:gd name="T62" fmla="*/ 880 w 3611"/>
              <a:gd name="T63" fmla="*/ 3358 h 3614"/>
              <a:gd name="T64" fmla="*/ 1091 w 3611"/>
              <a:gd name="T65" fmla="*/ 3467 h 3614"/>
              <a:gd name="T66" fmla="*/ 1316 w 3611"/>
              <a:gd name="T67" fmla="*/ 3547 h 3614"/>
              <a:gd name="T68" fmla="*/ 1548 w 3611"/>
              <a:gd name="T69" fmla="*/ 3596 h 3614"/>
              <a:gd name="T70" fmla="*/ 1786 w 3611"/>
              <a:gd name="T71" fmla="*/ 3614 h 3614"/>
              <a:gd name="T72" fmla="*/ 2023 w 3611"/>
              <a:gd name="T73" fmla="*/ 3602 h 3614"/>
              <a:gd name="T74" fmla="*/ 2257 w 3611"/>
              <a:gd name="T75" fmla="*/ 3557 h 3614"/>
              <a:gd name="T76" fmla="*/ 2483 w 3611"/>
              <a:gd name="T77" fmla="*/ 3482 h 3614"/>
              <a:gd name="T78" fmla="*/ 2697 w 3611"/>
              <a:gd name="T79" fmla="*/ 3379 h 3614"/>
              <a:gd name="T80" fmla="*/ 2895 w 3611"/>
              <a:gd name="T81" fmla="*/ 3247 h 3614"/>
              <a:gd name="T82" fmla="*/ 3075 w 3611"/>
              <a:gd name="T83" fmla="*/ 3093 h 3614"/>
              <a:gd name="T84" fmla="*/ 3232 w 3611"/>
              <a:gd name="T85" fmla="*/ 2914 h 3614"/>
              <a:gd name="T86" fmla="*/ 3366 w 3611"/>
              <a:gd name="T87" fmla="*/ 2717 h 3614"/>
              <a:gd name="T88" fmla="*/ 3471 w 3611"/>
              <a:gd name="T89" fmla="*/ 2503 h 3614"/>
              <a:gd name="T90" fmla="*/ 3549 w 3611"/>
              <a:gd name="T91" fmla="*/ 2278 h 3614"/>
              <a:gd name="T92" fmla="*/ 3595 w 3611"/>
              <a:gd name="T93" fmla="*/ 2045 h 3614"/>
              <a:gd name="T94" fmla="*/ 3611 w 3611"/>
              <a:gd name="T95" fmla="*/ 1807 h 3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11" h="3614">
                <a:moveTo>
                  <a:pt x="3611" y="1807"/>
                </a:moveTo>
                <a:lnTo>
                  <a:pt x="3609" y="1729"/>
                </a:lnTo>
                <a:lnTo>
                  <a:pt x="3604" y="1648"/>
                </a:lnTo>
                <a:lnTo>
                  <a:pt x="3595" y="1570"/>
                </a:lnTo>
                <a:lnTo>
                  <a:pt x="3583" y="1491"/>
                </a:lnTo>
                <a:lnTo>
                  <a:pt x="3567" y="1414"/>
                </a:lnTo>
                <a:lnTo>
                  <a:pt x="3549" y="1336"/>
                </a:lnTo>
                <a:lnTo>
                  <a:pt x="3526" y="1260"/>
                </a:lnTo>
                <a:lnTo>
                  <a:pt x="3500" y="1186"/>
                </a:lnTo>
                <a:lnTo>
                  <a:pt x="3471" y="1111"/>
                </a:lnTo>
                <a:lnTo>
                  <a:pt x="3439" y="1038"/>
                </a:lnTo>
                <a:lnTo>
                  <a:pt x="3404" y="968"/>
                </a:lnTo>
                <a:lnTo>
                  <a:pt x="3366" y="897"/>
                </a:lnTo>
                <a:lnTo>
                  <a:pt x="3324" y="830"/>
                </a:lnTo>
                <a:lnTo>
                  <a:pt x="3280" y="764"/>
                </a:lnTo>
                <a:lnTo>
                  <a:pt x="3232" y="701"/>
                </a:lnTo>
                <a:lnTo>
                  <a:pt x="3183" y="639"/>
                </a:lnTo>
                <a:lnTo>
                  <a:pt x="3130" y="580"/>
                </a:lnTo>
                <a:lnTo>
                  <a:pt x="3075" y="522"/>
                </a:lnTo>
                <a:lnTo>
                  <a:pt x="3017" y="469"/>
                </a:lnTo>
                <a:lnTo>
                  <a:pt x="2957" y="417"/>
                </a:lnTo>
                <a:lnTo>
                  <a:pt x="2895" y="367"/>
                </a:lnTo>
                <a:lnTo>
                  <a:pt x="2830" y="319"/>
                </a:lnTo>
                <a:lnTo>
                  <a:pt x="2764" y="276"/>
                </a:lnTo>
                <a:lnTo>
                  <a:pt x="2697" y="235"/>
                </a:lnTo>
                <a:lnTo>
                  <a:pt x="2626" y="199"/>
                </a:lnTo>
                <a:lnTo>
                  <a:pt x="2555" y="163"/>
                </a:lnTo>
                <a:lnTo>
                  <a:pt x="2483" y="132"/>
                </a:lnTo>
                <a:lnTo>
                  <a:pt x="2408" y="104"/>
                </a:lnTo>
                <a:lnTo>
                  <a:pt x="2332" y="79"/>
                </a:lnTo>
                <a:lnTo>
                  <a:pt x="2257" y="58"/>
                </a:lnTo>
                <a:lnTo>
                  <a:pt x="2179" y="40"/>
                </a:lnTo>
                <a:lnTo>
                  <a:pt x="2102" y="24"/>
                </a:lnTo>
                <a:lnTo>
                  <a:pt x="2023" y="13"/>
                </a:lnTo>
                <a:lnTo>
                  <a:pt x="1944" y="6"/>
                </a:lnTo>
                <a:lnTo>
                  <a:pt x="1864" y="2"/>
                </a:lnTo>
                <a:lnTo>
                  <a:pt x="1786" y="0"/>
                </a:lnTo>
                <a:lnTo>
                  <a:pt x="1707" y="3"/>
                </a:lnTo>
                <a:lnTo>
                  <a:pt x="1627" y="9"/>
                </a:lnTo>
                <a:lnTo>
                  <a:pt x="1548" y="19"/>
                </a:lnTo>
                <a:lnTo>
                  <a:pt x="1471" y="31"/>
                </a:lnTo>
                <a:lnTo>
                  <a:pt x="1392" y="48"/>
                </a:lnTo>
                <a:lnTo>
                  <a:pt x="1316" y="68"/>
                </a:lnTo>
                <a:lnTo>
                  <a:pt x="1240" y="92"/>
                </a:lnTo>
                <a:lnTo>
                  <a:pt x="1165" y="118"/>
                </a:lnTo>
                <a:lnTo>
                  <a:pt x="1091" y="148"/>
                </a:lnTo>
                <a:lnTo>
                  <a:pt x="1019" y="180"/>
                </a:lnTo>
                <a:lnTo>
                  <a:pt x="949" y="217"/>
                </a:lnTo>
                <a:lnTo>
                  <a:pt x="880" y="256"/>
                </a:lnTo>
                <a:lnTo>
                  <a:pt x="812" y="298"/>
                </a:lnTo>
                <a:lnTo>
                  <a:pt x="748" y="343"/>
                </a:lnTo>
                <a:lnTo>
                  <a:pt x="685" y="391"/>
                </a:lnTo>
                <a:lnTo>
                  <a:pt x="623" y="442"/>
                </a:lnTo>
                <a:lnTo>
                  <a:pt x="564" y="495"/>
                </a:lnTo>
                <a:lnTo>
                  <a:pt x="507" y="550"/>
                </a:lnTo>
                <a:lnTo>
                  <a:pt x="454" y="609"/>
                </a:lnTo>
                <a:lnTo>
                  <a:pt x="402" y="670"/>
                </a:lnTo>
                <a:lnTo>
                  <a:pt x="354" y="733"/>
                </a:lnTo>
                <a:lnTo>
                  <a:pt x="308" y="798"/>
                </a:lnTo>
                <a:lnTo>
                  <a:pt x="266" y="864"/>
                </a:lnTo>
                <a:lnTo>
                  <a:pt x="225" y="933"/>
                </a:lnTo>
                <a:lnTo>
                  <a:pt x="188" y="1003"/>
                </a:lnTo>
                <a:lnTo>
                  <a:pt x="154" y="1075"/>
                </a:lnTo>
                <a:lnTo>
                  <a:pt x="125" y="1148"/>
                </a:lnTo>
                <a:lnTo>
                  <a:pt x="97" y="1222"/>
                </a:lnTo>
                <a:lnTo>
                  <a:pt x="73" y="1298"/>
                </a:lnTo>
                <a:lnTo>
                  <a:pt x="52" y="1374"/>
                </a:lnTo>
                <a:lnTo>
                  <a:pt x="35" y="1453"/>
                </a:lnTo>
                <a:lnTo>
                  <a:pt x="21" y="1530"/>
                </a:lnTo>
                <a:lnTo>
                  <a:pt x="11" y="1609"/>
                </a:lnTo>
                <a:lnTo>
                  <a:pt x="4" y="1688"/>
                </a:lnTo>
                <a:lnTo>
                  <a:pt x="0" y="1768"/>
                </a:lnTo>
                <a:lnTo>
                  <a:pt x="0" y="1847"/>
                </a:lnTo>
                <a:lnTo>
                  <a:pt x="4" y="1927"/>
                </a:lnTo>
                <a:lnTo>
                  <a:pt x="11" y="2006"/>
                </a:lnTo>
                <a:lnTo>
                  <a:pt x="21" y="2084"/>
                </a:lnTo>
                <a:lnTo>
                  <a:pt x="35" y="2162"/>
                </a:lnTo>
                <a:lnTo>
                  <a:pt x="52" y="2240"/>
                </a:lnTo>
                <a:lnTo>
                  <a:pt x="73" y="2316"/>
                </a:lnTo>
                <a:lnTo>
                  <a:pt x="97" y="2392"/>
                </a:lnTo>
                <a:lnTo>
                  <a:pt x="125" y="2467"/>
                </a:lnTo>
                <a:lnTo>
                  <a:pt x="154" y="2540"/>
                </a:lnTo>
                <a:lnTo>
                  <a:pt x="188" y="2612"/>
                </a:lnTo>
                <a:lnTo>
                  <a:pt x="225" y="2682"/>
                </a:lnTo>
                <a:lnTo>
                  <a:pt x="266" y="2751"/>
                </a:lnTo>
                <a:lnTo>
                  <a:pt x="308" y="2817"/>
                </a:lnTo>
                <a:lnTo>
                  <a:pt x="354" y="2882"/>
                </a:lnTo>
                <a:lnTo>
                  <a:pt x="402" y="2945"/>
                </a:lnTo>
                <a:lnTo>
                  <a:pt x="454" y="3005"/>
                </a:lnTo>
                <a:lnTo>
                  <a:pt x="507" y="3064"/>
                </a:lnTo>
                <a:lnTo>
                  <a:pt x="564" y="3119"/>
                </a:lnTo>
                <a:lnTo>
                  <a:pt x="623" y="3173"/>
                </a:lnTo>
                <a:lnTo>
                  <a:pt x="685" y="3223"/>
                </a:lnTo>
                <a:lnTo>
                  <a:pt x="748" y="3271"/>
                </a:lnTo>
                <a:lnTo>
                  <a:pt x="812" y="3316"/>
                </a:lnTo>
                <a:lnTo>
                  <a:pt x="880" y="3358"/>
                </a:lnTo>
                <a:lnTo>
                  <a:pt x="949" y="3398"/>
                </a:lnTo>
                <a:lnTo>
                  <a:pt x="1019" y="3434"/>
                </a:lnTo>
                <a:lnTo>
                  <a:pt x="1091" y="3467"/>
                </a:lnTo>
                <a:lnTo>
                  <a:pt x="1165" y="3496"/>
                </a:lnTo>
                <a:lnTo>
                  <a:pt x="1240" y="3523"/>
                </a:lnTo>
                <a:lnTo>
                  <a:pt x="1316" y="3547"/>
                </a:lnTo>
                <a:lnTo>
                  <a:pt x="1392" y="3566"/>
                </a:lnTo>
                <a:lnTo>
                  <a:pt x="1471" y="3583"/>
                </a:lnTo>
                <a:lnTo>
                  <a:pt x="1548" y="3596"/>
                </a:lnTo>
                <a:lnTo>
                  <a:pt x="1627" y="3606"/>
                </a:lnTo>
                <a:lnTo>
                  <a:pt x="1707" y="3611"/>
                </a:lnTo>
                <a:lnTo>
                  <a:pt x="1786" y="3614"/>
                </a:lnTo>
                <a:lnTo>
                  <a:pt x="1864" y="3613"/>
                </a:lnTo>
                <a:lnTo>
                  <a:pt x="1944" y="3609"/>
                </a:lnTo>
                <a:lnTo>
                  <a:pt x="2023" y="3602"/>
                </a:lnTo>
                <a:lnTo>
                  <a:pt x="2102" y="3590"/>
                </a:lnTo>
                <a:lnTo>
                  <a:pt x="2179" y="3575"/>
                </a:lnTo>
                <a:lnTo>
                  <a:pt x="2257" y="3557"/>
                </a:lnTo>
                <a:lnTo>
                  <a:pt x="2332" y="3535"/>
                </a:lnTo>
                <a:lnTo>
                  <a:pt x="2408" y="3510"/>
                </a:lnTo>
                <a:lnTo>
                  <a:pt x="2483" y="3482"/>
                </a:lnTo>
                <a:lnTo>
                  <a:pt x="2555" y="3451"/>
                </a:lnTo>
                <a:lnTo>
                  <a:pt x="2626" y="3416"/>
                </a:lnTo>
                <a:lnTo>
                  <a:pt x="2697" y="3379"/>
                </a:lnTo>
                <a:lnTo>
                  <a:pt x="2764" y="3339"/>
                </a:lnTo>
                <a:lnTo>
                  <a:pt x="2830" y="3295"/>
                </a:lnTo>
                <a:lnTo>
                  <a:pt x="2895" y="3247"/>
                </a:lnTo>
                <a:lnTo>
                  <a:pt x="2957" y="3198"/>
                </a:lnTo>
                <a:lnTo>
                  <a:pt x="3017" y="3146"/>
                </a:lnTo>
                <a:lnTo>
                  <a:pt x="3075" y="3093"/>
                </a:lnTo>
                <a:lnTo>
                  <a:pt x="3130" y="3035"/>
                </a:lnTo>
                <a:lnTo>
                  <a:pt x="3183" y="2976"/>
                </a:lnTo>
                <a:lnTo>
                  <a:pt x="3232" y="2914"/>
                </a:lnTo>
                <a:lnTo>
                  <a:pt x="3280" y="2851"/>
                </a:lnTo>
                <a:lnTo>
                  <a:pt x="3324" y="2785"/>
                </a:lnTo>
                <a:lnTo>
                  <a:pt x="3366" y="2717"/>
                </a:lnTo>
                <a:lnTo>
                  <a:pt x="3404" y="2647"/>
                </a:lnTo>
                <a:lnTo>
                  <a:pt x="3439" y="2576"/>
                </a:lnTo>
                <a:lnTo>
                  <a:pt x="3471" y="2503"/>
                </a:lnTo>
                <a:lnTo>
                  <a:pt x="3500" y="2429"/>
                </a:lnTo>
                <a:lnTo>
                  <a:pt x="3526" y="2354"/>
                </a:lnTo>
                <a:lnTo>
                  <a:pt x="3549" y="2278"/>
                </a:lnTo>
                <a:lnTo>
                  <a:pt x="3567" y="2201"/>
                </a:lnTo>
                <a:lnTo>
                  <a:pt x="3583" y="2124"/>
                </a:lnTo>
                <a:lnTo>
                  <a:pt x="3595" y="2045"/>
                </a:lnTo>
                <a:lnTo>
                  <a:pt x="3604" y="1966"/>
                </a:lnTo>
                <a:lnTo>
                  <a:pt x="3609" y="1886"/>
                </a:lnTo>
                <a:lnTo>
                  <a:pt x="3611" y="1807"/>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CCA01AD4-EB0D-4CCF-B1F8-A8964213B839}"/>
              </a:ext>
            </a:extLst>
          </p:cNvPr>
          <p:cNvSpPr>
            <a:spLocks/>
          </p:cNvSpPr>
          <p:nvPr/>
        </p:nvSpPr>
        <p:spPr bwMode="auto">
          <a:xfrm>
            <a:off x="5349875" y="1216025"/>
            <a:ext cx="1431925" cy="1433513"/>
          </a:xfrm>
          <a:custGeom>
            <a:avLst/>
            <a:gdLst>
              <a:gd name="T0" fmla="*/ 1805 w 1806"/>
              <a:gd name="T1" fmla="*/ 847 h 1806"/>
              <a:gd name="T2" fmla="*/ 1790 w 1806"/>
              <a:gd name="T3" fmla="*/ 736 h 1806"/>
              <a:gd name="T4" fmla="*/ 1762 w 1806"/>
              <a:gd name="T5" fmla="*/ 628 h 1806"/>
              <a:gd name="T6" fmla="*/ 1722 w 1806"/>
              <a:gd name="T7" fmla="*/ 522 h 1806"/>
              <a:gd name="T8" fmla="*/ 1668 w 1806"/>
              <a:gd name="T9" fmla="*/ 424 h 1806"/>
              <a:gd name="T10" fmla="*/ 1602 w 1806"/>
              <a:gd name="T11" fmla="*/ 332 h 1806"/>
              <a:gd name="T12" fmla="*/ 1526 w 1806"/>
              <a:gd name="T13" fmla="*/ 251 h 1806"/>
              <a:gd name="T14" fmla="*/ 1440 w 1806"/>
              <a:gd name="T15" fmla="*/ 178 h 1806"/>
              <a:gd name="T16" fmla="*/ 1346 w 1806"/>
              <a:gd name="T17" fmla="*/ 117 h 1806"/>
              <a:gd name="T18" fmla="*/ 1245 w 1806"/>
              <a:gd name="T19" fmla="*/ 68 h 1806"/>
              <a:gd name="T20" fmla="*/ 1139 w 1806"/>
              <a:gd name="T21" fmla="*/ 31 h 1806"/>
              <a:gd name="T22" fmla="*/ 1030 w 1806"/>
              <a:gd name="T23" fmla="*/ 9 h 1806"/>
              <a:gd name="T24" fmla="*/ 917 w 1806"/>
              <a:gd name="T25" fmla="*/ 0 h 1806"/>
              <a:gd name="T26" fmla="*/ 805 w 1806"/>
              <a:gd name="T27" fmla="*/ 6 h 1806"/>
              <a:gd name="T28" fmla="*/ 695 w 1806"/>
              <a:gd name="T29" fmla="*/ 24 h 1806"/>
              <a:gd name="T30" fmla="*/ 587 w 1806"/>
              <a:gd name="T31" fmla="*/ 58 h 1806"/>
              <a:gd name="T32" fmla="*/ 484 w 1806"/>
              <a:gd name="T33" fmla="*/ 103 h 1806"/>
              <a:gd name="T34" fmla="*/ 389 w 1806"/>
              <a:gd name="T35" fmla="*/ 162 h 1806"/>
              <a:gd name="T36" fmla="*/ 300 w 1806"/>
              <a:gd name="T37" fmla="*/ 231 h 1806"/>
              <a:gd name="T38" fmla="*/ 221 w 1806"/>
              <a:gd name="T39" fmla="*/ 311 h 1806"/>
              <a:gd name="T40" fmla="*/ 154 w 1806"/>
              <a:gd name="T41" fmla="*/ 400 h 1806"/>
              <a:gd name="T42" fmla="*/ 98 w 1806"/>
              <a:gd name="T43" fmla="*/ 497 h 1806"/>
              <a:gd name="T44" fmla="*/ 53 w 1806"/>
              <a:gd name="T45" fmla="*/ 601 h 1806"/>
              <a:gd name="T46" fmla="*/ 22 w 1806"/>
              <a:gd name="T47" fmla="*/ 708 h 1806"/>
              <a:gd name="T48" fmla="*/ 5 w 1806"/>
              <a:gd name="T49" fmla="*/ 819 h 1806"/>
              <a:gd name="T50" fmla="*/ 0 w 1806"/>
              <a:gd name="T51" fmla="*/ 931 h 1806"/>
              <a:gd name="T52" fmla="*/ 12 w 1806"/>
              <a:gd name="T53" fmla="*/ 1042 h 1806"/>
              <a:gd name="T54" fmla="*/ 36 w 1806"/>
              <a:gd name="T55" fmla="*/ 1152 h 1806"/>
              <a:gd name="T56" fmla="*/ 74 w 1806"/>
              <a:gd name="T57" fmla="*/ 1259 h 1806"/>
              <a:gd name="T58" fmla="*/ 124 w 1806"/>
              <a:gd name="T59" fmla="*/ 1359 h 1806"/>
              <a:gd name="T60" fmla="*/ 186 w 1806"/>
              <a:gd name="T61" fmla="*/ 1452 h 1806"/>
              <a:gd name="T62" fmla="*/ 261 w 1806"/>
              <a:gd name="T63" fmla="*/ 1536 h 1806"/>
              <a:gd name="T64" fmla="*/ 344 w 1806"/>
              <a:gd name="T65" fmla="*/ 1612 h 1806"/>
              <a:gd name="T66" fmla="*/ 436 w 1806"/>
              <a:gd name="T67" fmla="*/ 1675 h 1806"/>
              <a:gd name="T68" fmla="*/ 535 w 1806"/>
              <a:gd name="T69" fmla="*/ 1727 h 1806"/>
              <a:gd name="T70" fmla="*/ 640 w 1806"/>
              <a:gd name="T71" fmla="*/ 1767 h 1806"/>
              <a:gd name="T72" fmla="*/ 750 w 1806"/>
              <a:gd name="T73" fmla="*/ 1793 h 1806"/>
              <a:gd name="T74" fmla="*/ 861 w 1806"/>
              <a:gd name="T75" fmla="*/ 1805 h 1806"/>
              <a:gd name="T76" fmla="*/ 974 w 1806"/>
              <a:gd name="T77" fmla="*/ 1803 h 1806"/>
              <a:gd name="T78" fmla="*/ 1085 w 1806"/>
              <a:gd name="T79" fmla="*/ 1788 h 1806"/>
              <a:gd name="T80" fmla="*/ 1193 w 1806"/>
              <a:gd name="T81" fmla="*/ 1758 h 1806"/>
              <a:gd name="T82" fmla="*/ 1297 w 1806"/>
              <a:gd name="T83" fmla="*/ 1716 h 1806"/>
              <a:gd name="T84" fmla="*/ 1394 w 1806"/>
              <a:gd name="T85" fmla="*/ 1661 h 1806"/>
              <a:gd name="T86" fmla="*/ 1485 w 1806"/>
              <a:gd name="T87" fmla="*/ 1594 h 1806"/>
              <a:gd name="T88" fmla="*/ 1565 w 1806"/>
              <a:gd name="T89" fmla="*/ 1516 h 1806"/>
              <a:gd name="T90" fmla="*/ 1637 w 1806"/>
              <a:gd name="T91" fmla="*/ 1429 h 1806"/>
              <a:gd name="T92" fmla="*/ 1696 w 1806"/>
              <a:gd name="T93" fmla="*/ 1334 h 1806"/>
              <a:gd name="T94" fmla="*/ 1744 w 1806"/>
              <a:gd name="T95" fmla="*/ 1232 h 1806"/>
              <a:gd name="T96" fmla="*/ 1778 w 1806"/>
              <a:gd name="T97" fmla="*/ 1125 h 1806"/>
              <a:gd name="T98" fmla="*/ 1799 w 1806"/>
              <a:gd name="T99" fmla="*/ 1016 h 1806"/>
              <a:gd name="T100" fmla="*/ 1806 w 1806"/>
              <a:gd name="T101" fmla="*/ 903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06" h="1806">
                <a:moveTo>
                  <a:pt x="1806" y="903"/>
                </a:moveTo>
                <a:lnTo>
                  <a:pt x="1805" y="847"/>
                </a:lnTo>
                <a:lnTo>
                  <a:pt x="1799" y="791"/>
                </a:lnTo>
                <a:lnTo>
                  <a:pt x="1790" y="736"/>
                </a:lnTo>
                <a:lnTo>
                  <a:pt x="1778" y="681"/>
                </a:lnTo>
                <a:lnTo>
                  <a:pt x="1762" y="628"/>
                </a:lnTo>
                <a:lnTo>
                  <a:pt x="1744" y="574"/>
                </a:lnTo>
                <a:lnTo>
                  <a:pt x="1722" y="522"/>
                </a:lnTo>
                <a:lnTo>
                  <a:pt x="1696" y="473"/>
                </a:lnTo>
                <a:lnTo>
                  <a:pt x="1668" y="424"/>
                </a:lnTo>
                <a:lnTo>
                  <a:pt x="1637" y="377"/>
                </a:lnTo>
                <a:lnTo>
                  <a:pt x="1602" y="332"/>
                </a:lnTo>
                <a:lnTo>
                  <a:pt x="1565" y="290"/>
                </a:lnTo>
                <a:lnTo>
                  <a:pt x="1526" y="251"/>
                </a:lnTo>
                <a:lnTo>
                  <a:pt x="1485" y="213"/>
                </a:lnTo>
                <a:lnTo>
                  <a:pt x="1440" y="178"/>
                </a:lnTo>
                <a:lnTo>
                  <a:pt x="1394" y="145"/>
                </a:lnTo>
                <a:lnTo>
                  <a:pt x="1346" y="117"/>
                </a:lnTo>
                <a:lnTo>
                  <a:pt x="1297" y="90"/>
                </a:lnTo>
                <a:lnTo>
                  <a:pt x="1245" y="68"/>
                </a:lnTo>
                <a:lnTo>
                  <a:pt x="1193" y="48"/>
                </a:lnTo>
                <a:lnTo>
                  <a:pt x="1139" y="31"/>
                </a:lnTo>
                <a:lnTo>
                  <a:pt x="1085" y="19"/>
                </a:lnTo>
                <a:lnTo>
                  <a:pt x="1030" y="9"/>
                </a:lnTo>
                <a:lnTo>
                  <a:pt x="974" y="3"/>
                </a:lnTo>
                <a:lnTo>
                  <a:pt x="917" y="0"/>
                </a:lnTo>
                <a:lnTo>
                  <a:pt x="861" y="2"/>
                </a:lnTo>
                <a:lnTo>
                  <a:pt x="805" y="6"/>
                </a:lnTo>
                <a:lnTo>
                  <a:pt x="750" y="13"/>
                </a:lnTo>
                <a:lnTo>
                  <a:pt x="695" y="24"/>
                </a:lnTo>
                <a:lnTo>
                  <a:pt x="640" y="40"/>
                </a:lnTo>
                <a:lnTo>
                  <a:pt x="587" y="58"/>
                </a:lnTo>
                <a:lnTo>
                  <a:pt x="535" y="79"/>
                </a:lnTo>
                <a:lnTo>
                  <a:pt x="484" y="103"/>
                </a:lnTo>
                <a:lnTo>
                  <a:pt x="436" y="131"/>
                </a:lnTo>
                <a:lnTo>
                  <a:pt x="389" y="162"/>
                </a:lnTo>
                <a:lnTo>
                  <a:pt x="344" y="195"/>
                </a:lnTo>
                <a:lnTo>
                  <a:pt x="300" y="231"/>
                </a:lnTo>
                <a:lnTo>
                  <a:pt x="261" y="270"/>
                </a:lnTo>
                <a:lnTo>
                  <a:pt x="221" y="311"/>
                </a:lnTo>
                <a:lnTo>
                  <a:pt x="186" y="355"/>
                </a:lnTo>
                <a:lnTo>
                  <a:pt x="154" y="400"/>
                </a:lnTo>
                <a:lnTo>
                  <a:pt x="124" y="448"/>
                </a:lnTo>
                <a:lnTo>
                  <a:pt x="98" y="497"/>
                </a:lnTo>
                <a:lnTo>
                  <a:pt x="74" y="547"/>
                </a:lnTo>
                <a:lnTo>
                  <a:pt x="53" y="601"/>
                </a:lnTo>
                <a:lnTo>
                  <a:pt x="36" y="654"/>
                </a:lnTo>
                <a:lnTo>
                  <a:pt x="22" y="708"/>
                </a:lnTo>
                <a:lnTo>
                  <a:pt x="12" y="764"/>
                </a:lnTo>
                <a:lnTo>
                  <a:pt x="5" y="819"/>
                </a:lnTo>
                <a:lnTo>
                  <a:pt x="0" y="875"/>
                </a:lnTo>
                <a:lnTo>
                  <a:pt x="0" y="931"/>
                </a:lnTo>
                <a:lnTo>
                  <a:pt x="5" y="988"/>
                </a:lnTo>
                <a:lnTo>
                  <a:pt x="12" y="1042"/>
                </a:lnTo>
                <a:lnTo>
                  <a:pt x="22" y="1099"/>
                </a:lnTo>
                <a:lnTo>
                  <a:pt x="36" y="1152"/>
                </a:lnTo>
                <a:lnTo>
                  <a:pt x="53" y="1206"/>
                </a:lnTo>
                <a:lnTo>
                  <a:pt x="74" y="1259"/>
                </a:lnTo>
                <a:lnTo>
                  <a:pt x="98" y="1310"/>
                </a:lnTo>
                <a:lnTo>
                  <a:pt x="124" y="1359"/>
                </a:lnTo>
                <a:lnTo>
                  <a:pt x="154" y="1407"/>
                </a:lnTo>
                <a:lnTo>
                  <a:pt x="186" y="1452"/>
                </a:lnTo>
                <a:lnTo>
                  <a:pt x="221" y="1495"/>
                </a:lnTo>
                <a:lnTo>
                  <a:pt x="261" y="1536"/>
                </a:lnTo>
                <a:lnTo>
                  <a:pt x="300" y="1575"/>
                </a:lnTo>
                <a:lnTo>
                  <a:pt x="344" y="1612"/>
                </a:lnTo>
                <a:lnTo>
                  <a:pt x="389" y="1644"/>
                </a:lnTo>
                <a:lnTo>
                  <a:pt x="436" y="1675"/>
                </a:lnTo>
                <a:lnTo>
                  <a:pt x="484" y="1703"/>
                </a:lnTo>
                <a:lnTo>
                  <a:pt x="535" y="1727"/>
                </a:lnTo>
                <a:lnTo>
                  <a:pt x="587" y="1748"/>
                </a:lnTo>
                <a:lnTo>
                  <a:pt x="640" y="1767"/>
                </a:lnTo>
                <a:lnTo>
                  <a:pt x="695" y="1782"/>
                </a:lnTo>
                <a:lnTo>
                  <a:pt x="750" y="1793"/>
                </a:lnTo>
                <a:lnTo>
                  <a:pt x="805" y="1800"/>
                </a:lnTo>
                <a:lnTo>
                  <a:pt x="861" y="1805"/>
                </a:lnTo>
                <a:lnTo>
                  <a:pt x="917" y="1806"/>
                </a:lnTo>
                <a:lnTo>
                  <a:pt x="974" y="1803"/>
                </a:lnTo>
                <a:lnTo>
                  <a:pt x="1030" y="1798"/>
                </a:lnTo>
                <a:lnTo>
                  <a:pt x="1085" y="1788"/>
                </a:lnTo>
                <a:lnTo>
                  <a:pt x="1139" y="1775"/>
                </a:lnTo>
                <a:lnTo>
                  <a:pt x="1193" y="1758"/>
                </a:lnTo>
                <a:lnTo>
                  <a:pt x="1245" y="1739"/>
                </a:lnTo>
                <a:lnTo>
                  <a:pt x="1297" y="1716"/>
                </a:lnTo>
                <a:lnTo>
                  <a:pt x="1346" y="1689"/>
                </a:lnTo>
                <a:lnTo>
                  <a:pt x="1394" y="1661"/>
                </a:lnTo>
                <a:lnTo>
                  <a:pt x="1440" y="1629"/>
                </a:lnTo>
                <a:lnTo>
                  <a:pt x="1485" y="1594"/>
                </a:lnTo>
                <a:lnTo>
                  <a:pt x="1526" y="1556"/>
                </a:lnTo>
                <a:lnTo>
                  <a:pt x="1565" y="1516"/>
                </a:lnTo>
                <a:lnTo>
                  <a:pt x="1602" y="1474"/>
                </a:lnTo>
                <a:lnTo>
                  <a:pt x="1637" y="1429"/>
                </a:lnTo>
                <a:lnTo>
                  <a:pt x="1668" y="1383"/>
                </a:lnTo>
                <a:lnTo>
                  <a:pt x="1696" y="1334"/>
                </a:lnTo>
                <a:lnTo>
                  <a:pt x="1722" y="1284"/>
                </a:lnTo>
                <a:lnTo>
                  <a:pt x="1744" y="1232"/>
                </a:lnTo>
                <a:lnTo>
                  <a:pt x="1762" y="1179"/>
                </a:lnTo>
                <a:lnTo>
                  <a:pt x="1778" y="1125"/>
                </a:lnTo>
                <a:lnTo>
                  <a:pt x="1790" y="1071"/>
                </a:lnTo>
                <a:lnTo>
                  <a:pt x="1799" y="1016"/>
                </a:lnTo>
                <a:lnTo>
                  <a:pt x="1805" y="959"/>
                </a:lnTo>
                <a:lnTo>
                  <a:pt x="1806" y="903"/>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6F7F38FD-47F4-4B9B-8050-686905457389}"/>
              </a:ext>
            </a:extLst>
          </p:cNvPr>
          <p:cNvSpPr>
            <a:spLocks/>
          </p:cNvSpPr>
          <p:nvPr/>
        </p:nvSpPr>
        <p:spPr bwMode="auto">
          <a:xfrm>
            <a:off x="5529263" y="1395412"/>
            <a:ext cx="1073150" cy="1076325"/>
          </a:xfrm>
          <a:custGeom>
            <a:avLst/>
            <a:gdLst>
              <a:gd name="T0" fmla="*/ 1351 w 1353"/>
              <a:gd name="T1" fmla="*/ 629 h 1356"/>
              <a:gd name="T2" fmla="*/ 1337 w 1353"/>
              <a:gd name="T3" fmla="*/ 532 h 1356"/>
              <a:gd name="T4" fmla="*/ 1309 w 1353"/>
              <a:gd name="T5" fmla="*/ 439 h 1356"/>
              <a:gd name="T6" fmla="*/ 1268 w 1353"/>
              <a:gd name="T7" fmla="*/ 351 h 1356"/>
              <a:gd name="T8" fmla="*/ 1215 w 1353"/>
              <a:gd name="T9" fmla="*/ 268 h 1356"/>
              <a:gd name="T10" fmla="*/ 1150 w 1353"/>
              <a:gd name="T11" fmla="*/ 195 h 1356"/>
              <a:gd name="T12" fmla="*/ 1076 w 1353"/>
              <a:gd name="T13" fmla="*/ 131 h 1356"/>
              <a:gd name="T14" fmla="*/ 993 w 1353"/>
              <a:gd name="T15" fmla="*/ 79 h 1356"/>
              <a:gd name="T16" fmla="*/ 904 w 1353"/>
              <a:gd name="T17" fmla="*/ 40 h 1356"/>
              <a:gd name="T18" fmla="*/ 810 w 1353"/>
              <a:gd name="T19" fmla="*/ 13 h 1356"/>
              <a:gd name="T20" fmla="*/ 713 w 1353"/>
              <a:gd name="T21" fmla="*/ 2 h 1356"/>
              <a:gd name="T22" fmla="*/ 616 w 1353"/>
              <a:gd name="T23" fmla="*/ 3 h 1356"/>
              <a:gd name="T24" fmla="*/ 519 w 1353"/>
              <a:gd name="T25" fmla="*/ 19 h 1356"/>
              <a:gd name="T26" fmla="*/ 426 w 1353"/>
              <a:gd name="T27" fmla="*/ 48 h 1356"/>
              <a:gd name="T28" fmla="*/ 339 w 1353"/>
              <a:gd name="T29" fmla="*/ 92 h 1356"/>
              <a:gd name="T30" fmla="*/ 257 w 1353"/>
              <a:gd name="T31" fmla="*/ 147 h 1356"/>
              <a:gd name="T32" fmla="*/ 185 w 1353"/>
              <a:gd name="T33" fmla="*/ 213 h 1356"/>
              <a:gd name="T34" fmla="*/ 124 w 1353"/>
              <a:gd name="T35" fmla="*/ 287 h 1356"/>
              <a:gd name="T36" fmla="*/ 73 w 1353"/>
              <a:gd name="T37" fmla="*/ 372 h 1356"/>
              <a:gd name="T38" fmla="*/ 35 w 1353"/>
              <a:gd name="T39" fmla="*/ 462 h 1356"/>
              <a:gd name="T40" fmla="*/ 11 w 1353"/>
              <a:gd name="T41" fmla="*/ 556 h 1356"/>
              <a:gd name="T42" fmla="*/ 0 w 1353"/>
              <a:gd name="T43" fmla="*/ 654 h 1356"/>
              <a:gd name="T44" fmla="*/ 4 w 1353"/>
              <a:gd name="T45" fmla="*/ 751 h 1356"/>
              <a:gd name="T46" fmla="*/ 21 w 1353"/>
              <a:gd name="T47" fmla="*/ 848 h 1356"/>
              <a:gd name="T48" fmla="*/ 52 w 1353"/>
              <a:gd name="T49" fmla="*/ 940 h 1356"/>
              <a:gd name="T50" fmla="*/ 97 w 1353"/>
              <a:gd name="T51" fmla="*/ 1027 h 1356"/>
              <a:gd name="T52" fmla="*/ 153 w 1353"/>
              <a:gd name="T53" fmla="*/ 1107 h 1356"/>
              <a:gd name="T54" fmla="*/ 221 w 1353"/>
              <a:gd name="T55" fmla="*/ 1179 h 1356"/>
              <a:gd name="T56" fmla="*/ 297 w 1353"/>
              <a:gd name="T57" fmla="*/ 1239 h 1356"/>
              <a:gd name="T58" fmla="*/ 381 w 1353"/>
              <a:gd name="T59" fmla="*/ 1289 h 1356"/>
              <a:gd name="T60" fmla="*/ 472 w 1353"/>
              <a:gd name="T61" fmla="*/ 1324 h 1356"/>
              <a:gd name="T62" fmla="*/ 567 w 1353"/>
              <a:gd name="T63" fmla="*/ 1348 h 1356"/>
              <a:gd name="T64" fmla="*/ 664 w 1353"/>
              <a:gd name="T65" fmla="*/ 1356 h 1356"/>
              <a:gd name="T66" fmla="*/ 762 w 1353"/>
              <a:gd name="T67" fmla="*/ 1350 h 1356"/>
              <a:gd name="T68" fmla="*/ 858 w 1353"/>
              <a:gd name="T69" fmla="*/ 1331 h 1356"/>
              <a:gd name="T70" fmla="*/ 949 w 1353"/>
              <a:gd name="T71" fmla="*/ 1298 h 1356"/>
              <a:gd name="T72" fmla="*/ 1035 w 1353"/>
              <a:gd name="T73" fmla="*/ 1252 h 1356"/>
              <a:gd name="T74" fmla="*/ 1114 w 1353"/>
              <a:gd name="T75" fmla="*/ 1194 h 1356"/>
              <a:gd name="T76" fmla="*/ 1184 w 1353"/>
              <a:gd name="T77" fmla="*/ 1127 h 1356"/>
              <a:gd name="T78" fmla="*/ 1243 w 1353"/>
              <a:gd name="T79" fmla="*/ 1048 h 1356"/>
              <a:gd name="T80" fmla="*/ 1291 w 1353"/>
              <a:gd name="T81" fmla="*/ 962 h 1356"/>
              <a:gd name="T82" fmla="*/ 1324 w 1353"/>
              <a:gd name="T83" fmla="*/ 871 h 1356"/>
              <a:gd name="T84" fmla="*/ 1346 w 1353"/>
              <a:gd name="T85" fmla="*/ 775 h 1356"/>
              <a:gd name="T86" fmla="*/ 1353 w 1353"/>
              <a:gd name="T87" fmla="*/ 678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53" h="1356">
                <a:moveTo>
                  <a:pt x="1353" y="678"/>
                </a:moveTo>
                <a:lnTo>
                  <a:pt x="1351" y="629"/>
                </a:lnTo>
                <a:lnTo>
                  <a:pt x="1346" y="581"/>
                </a:lnTo>
                <a:lnTo>
                  <a:pt x="1337" y="532"/>
                </a:lnTo>
                <a:lnTo>
                  <a:pt x="1324" y="486"/>
                </a:lnTo>
                <a:lnTo>
                  <a:pt x="1309" y="439"/>
                </a:lnTo>
                <a:lnTo>
                  <a:pt x="1291" y="394"/>
                </a:lnTo>
                <a:lnTo>
                  <a:pt x="1268" y="351"/>
                </a:lnTo>
                <a:lnTo>
                  <a:pt x="1243" y="308"/>
                </a:lnTo>
                <a:lnTo>
                  <a:pt x="1215" y="268"/>
                </a:lnTo>
                <a:lnTo>
                  <a:pt x="1184" y="230"/>
                </a:lnTo>
                <a:lnTo>
                  <a:pt x="1150" y="195"/>
                </a:lnTo>
                <a:lnTo>
                  <a:pt x="1114" y="162"/>
                </a:lnTo>
                <a:lnTo>
                  <a:pt x="1076" y="131"/>
                </a:lnTo>
                <a:lnTo>
                  <a:pt x="1035" y="105"/>
                </a:lnTo>
                <a:lnTo>
                  <a:pt x="993" y="79"/>
                </a:lnTo>
                <a:lnTo>
                  <a:pt x="949" y="58"/>
                </a:lnTo>
                <a:lnTo>
                  <a:pt x="904" y="40"/>
                </a:lnTo>
                <a:lnTo>
                  <a:pt x="858" y="26"/>
                </a:lnTo>
                <a:lnTo>
                  <a:pt x="810" y="13"/>
                </a:lnTo>
                <a:lnTo>
                  <a:pt x="762" y="6"/>
                </a:lnTo>
                <a:lnTo>
                  <a:pt x="713" y="2"/>
                </a:lnTo>
                <a:lnTo>
                  <a:pt x="664" y="0"/>
                </a:lnTo>
                <a:lnTo>
                  <a:pt x="616" y="3"/>
                </a:lnTo>
                <a:lnTo>
                  <a:pt x="567" y="9"/>
                </a:lnTo>
                <a:lnTo>
                  <a:pt x="519" y="19"/>
                </a:lnTo>
                <a:lnTo>
                  <a:pt x="472" y="33"/>
                </a:lnTo>
                <a:lnTo>
                  <a:pt x="426" y="48"/>
                </a:lnTo>
                <a:lnTo>
                  <a:pt x="381" y="68"/>
                </a:lnTo>
                <a:lnTo>
                  <a:pt x="339" y="92"/>
                </a:lnTo>
                <a:lnTo>
                  <a:pt x="297" y="117"/>
                </a:lnTo>
                <a:lnTo>
                  <a:pt x="257" y="147"/>
                </a:lnTo>
                <a:lnTo>
                  <a:pt x="221" y="178"/>
                </a:lnTo>
                <a:lnTo>
                  <a:pt x="185" y="213"/>
                </a:lnTo>
                <a:lnTo>
                  <a:pt x="153" y="249"/>
                </a:lnTo>
                <a:lnTo>
                  <a:pt x="124" y="287"/>
                </a:lnTo>
                <a:lnTo>
                  <a:pt x="97" y="330"/>
                </a:lnTo>
                <a:lnTo>
                  <a:pt x="73" y="372"/>
                </a:lnTo>
                <a:lnTo>
                  <a:pt x="52" y="417"/>
                </a:lnTo>
                <a:lnTo>
                  <a:pt x="35" y="462"/>
                </a:lnTo>
                <a:lnTo>
                  <a:pt x="21" y="508"/>
                </a:lnTo>
                <a:lnTo>
                  <a:pt x="11" y="556"/>
                </a:lnTo>
                <a:lnTo>
                  <a:pt x="4" y="605"/>
                </a:lnTo>
                <a:lnTo>
                  <a:pt x="0" y="654"/>
                </a:lnTo>
                <a:lnTo>
                  <a:pt x="0" y="702"/>
                </a:lnTo>
                <a:lnTo>
                  <a:pt x="4" y="751"/>
                </a:lnTo>
                <a:lnTo>
                  <a:pt x="11" y="801"/>
                </a:lnTo>
                <a:lnTo>
                  <a:pt x="21" y="848"/>
                </a:lnTo>
                <a:lnTo>
                  <a:pt x="35" y="895"/>
                </a:lnTo>
                <a:lnTo>
                  <a:pt x="52" y="940"/>
                </a:lnTo>
                <a:lnTo>
                  <a:pt x="73" y="985"/>
                </a:lnTo>
                <a:lnTo>
                  <a:pt x="97" y="1027"/>
                </a:lnTo>
                <a:lnTo>
                  <a:pt x="124" y="1069"/>
                </a:lnTo>
                <a:lnTo>
                  <a:pt x="153" y="1107"/>
                </a:lnTo>
                <a:lnTo>
                  <a:pt x="185" y="1144"/>
                </a:lnTo>
                <a:lnTo>
                  <a:pt x="221" y="1179"/>
                </a:lnTo>
                <a:lnTo>
                  <a:pt x="257" y="1210"/>
                </a:lnTo>
                <a:lnTo>
                  <a:pt x="297" y="1239"/>
                </a:lnTo>
                <a:lnTo>
                  <a:pt x="339" y="1265"/>
                </a:lnTo>
                <a:lnTo>
                  <a:pt x="381" y="1289"/>
                </a:lnTo>
                <a:lnTo>
                  <a:pt x="426" y="1308"/>
                </a:lnTo>
                <a:lnTo>
                  <a:pt x="472" y="1324"/>
                </a:lnTo>
                <a:lnTo>
                  <a:pt x="519" y="1338"/>
                </a:lnTo>
                <a:lnTo>
                  <a:pt x="567" y="1348"/>
                </a:lnTo>
                <a:lnTo>
                  <a:pt x="616" y="1353"/>
                </a:lnTo>
                <a:lnTo>
                  <a:pt x="664" y="1356"/>
                </a:lnTo>
                <a:lnTo>
                  <a:pt x="713" y="1355"/>
                </a:lnTo>
                <a:lnTo>
                  <a:pt x="762" y="1350"/>
                </a:lnTo>
                <a:lnTo>
                  <a:pt x="810" y="1343"/>
                </a:lnTo>
                <a:lnTo>
                  <a:pt x="858" y="1331"/>
                </a:lnTo>
                <a:lnTo>
                  <a:pt x="904" y="1317"/>
                </a:lnTo>
                <a:lnTo>
                  <a:pt x="949" y="1298"/>
                </a:lnTo>
                <a:lnTo>
                  <a:pt x="993" y="1277"/>
                </a:lnTo>
                <a:lnTo>
                  <a:pt x="1035" y="1252"/>
                </a:lnTo>
                <a:lnTo>
                  <a:pt x="1076" y="1225"/>
                </a:lnTo>
                <a:lnTo>
                  <a:pt x="1114" y="1194"/>
                </a:lnTo>
                <a:lnTo>
                  <a:pt x="1150" y="1162"/>
                </a:lnTo>
                <a:lnTo>
                  <a:pt x="1184" y="1127"/>
                </a:lnTo>
                <a:lnTo>
                  <a:pt x="1215" y="1089"/>
                </a:lnTo>
                <a:lnTo>
                  <a:pt x="1243" y="1048"/>
                </a:lnTo>
                <a:lnTo>
                  <a:pt x="1268" y="1006"/>
                </a:lnTo>
                <a:lnTo>
                  <a:pt x="1291" y="962"/>
                </a:lnTo>
                <a:lnTo>
                  <a:pt x="1309" y="917"/>
                </a:lnTo>
                <a:lnTo>
                  <a:pt x="1324" y="871"/>
                </a:lnTo>
                <a:lnTo>
                  <a:pt x="1337" y="824"/>
                </a:lnTo>
                <a:lnTo>
                  <a:pt x="1346" y="775"/>
                </a:lnTo>
                <a:lnTo>
                  <a:pt x="1351" y="727"/>
                </a:lnTo>
                <a:lnTo>
                  <a:pt x="1353" y="678"/>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107915FA-14D9-4847-B102-EA979811ED7D}"/>
              </a:ext>
            </a:extLst>
          </p:cNvPr>
          <p:cNvSpPr>
            <a:spLocks noChangeShapeType="1"/>
          </p:cNvSpPr>
          <p:nvPr/>
        </p:nvSpPr>
        <p:spPr bwMode="auto">
          <a:xfrm flipV="1">
            <a:off x="5976938" y="2643187"/>
            <a:ext cx="0" cy="722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9">
            <a:extLst>
              <a:ext uri="{FF2B5EF4-FFF2-40B4-BE49-F238E27FC236}">
                <a16:creationId xmlns:a16="http://schemas.microsoft.com/office/drawing/2014/main" id="{CB493A80-3C52-4C67-AF6F-765CEB880E4C}"/>
              </a:ext>
            </a:extLst>
          </p:cNvPr>
          <p:cNvSpPr>
            <a:spLocks noChangeShapeType="1"/>
          </p:cNvSpPr>
          <p:nvPr/>
        </p:nvSpPr>
        <p:spPr bwMode="auto">
          <a:xfrm flipV="1">
            <a:off x="5976938" y="501650"/>
            <a:ext cx="0" cy="719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0">
            <a:extLst>
              <a:ext uri="{FF2B5EF4-FFF2-40B4-BE49-F238E27FC236}">
                <a16:creationId xmlns:a16="http://schemas.microsoft.com/office/drawing/2014/main" id="{68C767CF-16D1-45CC-9B92-E11C9749DC9D}"/>
              </a:ext>
            </a:extLst>
          </p:cNvPr>
          <p:cNvSpPr>
            <a:spLocks noChangeShapeType="1"/>
          </p:cNvSpPr>
          <p:nvPr/>
        </p:nvSpPr>
        <p:spPr bwMode="auto">
          <a:xfrm flipV="1">
            <a:off x="6154738" y="2643187"/>
            <a:ext cx="0" cy="722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1">
            <a:extLst>
              <a:ext uri="{FF2B5EF4-FFF2-40B4-BE49-F238E27FC236}">
                <a16:creationId xmlns:a16="http://schemas.microsoft.com/office/drawing/2014/main" id="{6B5D0BAB-9C59-4A3B-A036-6C5D38BE22EF}"/>
              </a:ext>
            </a:extLst>
          </p:cNvPr>
          <p:cNvSpPr>
            <a:spLocks noChangeShapeType="1"/>
          </p:cNvSpPr>
          <p:nvPr/>
        </p:nvSpPr>
        <p:spPr bwMode="auto">
          <a:xfrm flipV="1">
            <a:off x="6154738" y="501650"/>
            <a:ext cx="0" cy="719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2">
            <a:extLst>
              <a:ext uri="{FF2B5EF4-FFF2-40B4-BE49-F238E27FC236}">
                <a16:creationId xmlns:a16="http://schemas.microsoft.com/office/drawing/2014/main" id="{03BAD74F-918C-4670-8384-2E0B0E1CE35A}"/>
              </a:ext>
            </a:extLst>
          </p:cNvPr>
          <p:cNvSpPr>
            <a:spLocks noChangeShapeType="1"/>
          </p:cNvSpPr>
          <p:nvPr/>
        </p:nvSpPr>
        <p:spPr bwMode="auto">
          <a:xfrm>
            <a:off x="4635500" y="2022475"/>
            <a:ext cx="7191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E90706EF-8C28-44A3-B072-10FE7500950E}"/>
              </a:ext>
            </a:extLst>
          </p:cNvPr>
          <p:cNvSpPr>
            <a:spLocks noChangeShapeType="1"/>
          </p:cNvSpPr>
          <p:nvPr/>
        </p:nvSpPr>
        <p:spPr bwMode="auto">
          <a:xfrm>
            <a:off x="6777038" y="2022475"/>
            <a:ext cx="7191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B74483C4-5B97-4F8B-AA67-5E0CBC76495C}"/>
              </a:ext>
            </a:extLst>
          </p:cNvPr>
          <p:cNvSpPr>
            <a:spLocks noChangeShapeType="1"/>
          </p:cNvSpPr>
          <p:nvPr/>
        </p:nvSpPr>
        <p:spPr bwMode="auto">
          <a:xfrm>
            <a:off x="4635500" y="1843087"/>
            <a:ext cx="7191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48C9B651-560F-4CDD-8AD7-21139F61D937}"/>
              </a:ext>
            </a:extLst>
          </p:cNvPr>
          <p:cNvSpPr>
            <a:spLocks noChangeShapeType="1"/>
          </p:cNvSpPr>
          <p:nvPr/>
        </p:nvSpPr>
        <p:spPr bwMode="auto">
          <a:xfrm>
            <a:off x="6777038" y="1843087"/>
            <a:ext cx="7191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7163991F-929B-4C3D-A394-EB5B8CD865BA}"/>
              </a:ext>
            </a:extLst>
          </p:cNvPr>
          <p:cNvSpPr>
            <a:spLocks/>
          </p:cNvSpPr>
          <p:nvPr/>
        </p:nvSpPr>
        <p:spPr bwMode="auto">
          <a:xfrm>
            <a:off x="6646863" y="993775"/>
            <a:ext cx="357188" cy="357188"/>
          </a:xfrm>
          <a:custGeom>
            <a:avLst/>
            <a:gdLst>
              <a:gd name="T0" fmla="*/ 450 w 450"/>
              <a:gd name="T1" fmla="*/ 225 h 450"/>
              <a:gd name="T2" fmla="*/ 448 w 450"/>
              <a:gd name="T3" fmla="*/ 197 h 450"/>
              <a:gd name="T4" fmla="*/ 443 w 450"/>
              <a:gd name="T5" fmla="*/ 169 h 450"/>
              <a:gd name="T6" fmla="*/ 434 w 450"/>
              <a:gd name="T7" fmla="*/ 142 h 450"/>
              <a:gd name="T8" fmla="*/ 422 w 450"/>
              <a:gd name="T9" fmla="*/ 117 h 450"/>
              <a:gd name="T10" fmla="*/ 406 w 450"/>
              <a:gd name="T11" fmla="*/ 93 h 450"/>
              <a:gd name="T12" fmla="*/ 389 w 450"/>
              <a:gd name="T13" fmla="*/ 71 h 450"/>
              <a:gd name="T14" fmla="*/ 368 w 450"/>
              <a:gd name="T15" fmla="*/ 52 h 450"/>
              <a:gd name="T16" fmla="*/ 346 w 450"/>
              <a:gd name="T17" fmla="*/ 35 h 450"/>
              <a:gd name="T18" fmla="*/ 320 w 450"/>
              <a:gd name="T19" fmla="*/ 21 h 450"/>
              <a:gd name="T20" fmla="*/ 294 w 450"/>
              <a:gd name="T21" fmla="*/ 11 h 450"/>
              <a:gd name="T22" fmla="*/ 267 w 450"/>
              <a:gd name="T23" fmla="*/ 4 h 450"/>
              <a:gd name="T24" fmla="*/ 239 w 450"/>
              <a:gd name="T25" fmla="*/ 0 h 450"/>
              <a:gd name="T26" fmla="*/ 211 w 450"/>
              <a:gd name="T27" fmla="*/ 0 h 450"/>
              <a:gd name="T28" fmla="*/ 183 w 450"/>
              <a:gd name="T29" fmla="*/ 4 h 450"/>
              <a:gd name="T30" fmla="*/ 156 w 450"/>
              <a:gd name="T31" fmla="*/ 11 h 450"/>
              <a:gd name="T32" fmla="*/ 129 w 450"/>
              <a:gd name="T33" fmla="*/ 21 h 450"/>
              <a:gd name="T34" fmla="*/ 104 w 450"/>
              <a:gd name="T35" fmla="*/ 35 h 450"/>
              <a:gd name="T36" fmla="*/ 81 w 450"/>
              <a:gd name="T37" fmla="*/ 52 h 450"/>
              <a:gd name="T38" fmla="*/ 60 w 450"/>
              <a:gd name="T39" fmla="*/ 71 h 450"/>
              <a:gd name="T40" fmla="*/ 43 w 450"/>
              <a:gd name="T41" fmla="*/ 93 h 450"/>
              <a:gd name="T42" fmla="*/ 28 w 450"/>
              <a:gd name="T43" fmla="*/ 117 h 450"/>
              <a:gd name="T44" fmla="*/ 15 w 450"/>
              <a:gd name="T45" fmla="*/ 142 h 450"/>
              <a:gd name="T46" fmla="*/ 7 w 450"/>
              <a:gd name="T47" fmla="*/ 169 h 450"/>
              <a:gd name="T48" fmla="*/ 1 w 450"/>
              <a:gd name="T49" fmla="*/ 197 h 450"/>
              <a:gd name="T50" fmla="*/ 0 w 450"/>
              <a:gd name="T51" fmla="*/ 225 h 450"/>
              <a:gd name="T52" fmla="*/ 1 w 450"/>
              <a:gd name="T53" fmla="*/ 253 h 450"/>
              <a:gd name="T54" fmla="*/ 7 w 450"/>
              <a:gd name="T55" fmla="*/ 281 h 450"/>
              <a:gd name="T56" fmla="*/ 15 w 450"/>
              <a:gd name="T57" fmla="*/ 308 h 450"/>
              <a:gd name="T58" fmla="*/ 28 w 450"/>
              <a:gd name="T59" fmla="*/ 334 h 450"/>
              <a:gd name="T60" fmla="*/ 43 w 450"/>
              <a:gd name="T61" fmla="*/ 357 h 450"/>
              <a:gd name="T62" fmla="*/ 60 w 450"/>
              <a:gd name="T63" fmla="*/ 380 h 450"/>
              <a:gd name="T64" fmla="*/ 81 w 450"/>
              <a:gd name="T65" fmla="*/ 398 h 450"/>
              <a:gd name="T66" fmla="*/ 104 w 450"/>
              <a:gd name="T67" fmla="*/ 415 h 450"/>
              <a:gd name="T68" fmla="*/ 129 w 450"/>
              <a:gd name="T69" fmla="*/ 429 h 450"/>
              <a:gd name="T70" fmla="*/ 156 w 450"/>
              <a:gd name="T71" fmla="*/ 439 h 450"/>
              <a:gd name="T72" fmla="*/ 183 w 450"/>
              <a:gd name="T73" fmla="*/ 446 h 450"/>
              <a:gd name="T74" fmla="*/ 211 w 450"/>
              <a:gd name="T75" fmla="*/ 450 h 450"/>
              <a:gd name="T76" fmla="*/ 239 w 450"/>
              <a:gd name="T77" fmla="*/ 450 h 450"/>
              <a:gd name="T78" fmla="*/ 267 w 450"/>
              <a:gd name="T79" fmla="*/ 446 h 450"/>
              <a:gd name="T80" fmla="*/ 294 w 450"/>
              <a:gd name="T81" fmla="*/ 439 h 450"/>
              <a:gd name="T82" fmla="*/ 320 w 450"/>
              <a:gd name="T83" fmla="*/ 429 h 450"/>
              <a:gd name="T84" fmla="*/ 346 w 450"/>
              <a:gd name="T85" fmla="*/ 415 h 450"/>
              <a:gd name="T86" fmla="*/ 368 w 450"/>
              <a:gd name="T87" fmla="*/ 398 h 450"/>
              <a:gd name="T88" fmla="*/ 389 w 450"/>
              <a:gd name="T89" fmla="*/ 380 h 450"/>
              <a:gd name="T90" fmla="*/ 406 w 450"/>
              <a:gd name="T91" fmla="*/ 357 h 450"/>
              <a:gd name="T92" fmla="*/ 422 w 450"/>
              <a:gd name="T93" fmla="*/ 334 h 450"/>
              <a:gd name="T94" fmla="*/ 434 w 450"/>
              <a:gd name="T95" fmla="*/ 308 h 450"/>
              <a:gd name="T96" fmla="*/ 443 w 450"/>
              <a:gd name="T97" fmla="*/ 281 h 450"/>
              <a:gd name="T98" fmla="*/ 448 w 450"/>
              <a:gd name="T99" fmla="*/ 253 h 450"/>
              <a:gd name="T100" fmla="*/ 450 w 450"/>
              <a:gd name="T101" fmla="*/ 225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0" h="450">
                <a:moveTo>
                  <a:pt x="450" y="225"/>
                </a:moveTo>
                <a:lnTo>
                  <a:pt x="448" y="197"/>
                </a:lnTo>
                <a:lnTo>
                  <a:pt x="443" y="169"/>
                </a:lnTo>
                <a:lnTo>
                  <a:pt x="434" y="142"/>
                </a:lnTo>
                <a:lnTo>
                  <a:pt x="422" y="117"/>
                </a:lnTo>
                <a:lnTo>
                  <a:pt x="406" y="93"/>
                </a:lnTo>
                <a:lnTo>
                  <a:pt x="389" y="71"/>
                </a:lnTo>
                <a:lnTo>
                  <a:pt x="368" y="52"/>
                </a:lnTo>
                <a:lnTo>
                  <a:pt x="346" y="35"/>
                </a:lnTo>
                <a:lnTo>
                  <a:pt x="320" y="21"/>
                </a:lnTo>
                <a:lnTo>
                  <a:pt x="294" y="11"/>
                </a:lnTo>
                <a:lnTo>
                  <a:pt x="267" y="4"/>
                </a:lnTo>
                <a:lnTo>
                  <a:pt x="239" y="0"/>
                </a:lnTo>
                <a:lnTo>
                  <a:pt x="211" y="0"/>
                </a:lnTo>
                <a:lnTo>
                  <a:pt x="183" y="4"/>
                </a:lnTo>
                <a:lnTo>
                  <a:pt x="156" y="11"/>
                </a:lnTo>
                <a:lnTo>
                  <a:pt x="129" y="21"/>
                </a:lnTo>
                <a:lnTo>
                  <a:pt x="104" y="35"/>
                </a:lnTo>
                <a:lnTo>
                  <a:pt x="81" y="52"/>
                </a:lnTo>
                <a:lnTo>
                  <a:pt x="60" y="71"/>
                </a:lnTo>
                <a:lnTo>
                  <a:pt x="43" y="93"/>
                </a:lnTo>
                <a:lnTo>
                  <a:pt x="28" y="117"/>
                </a:lnTo>
                <a:lnTo>
                  <a:pt x="15" y="142"/>
                </a:lnTo>
                <a:lnTo>
                  <a:pt x="7" y="169"/>
                </a:lnTo>
                <a:lnTo>
                  <a:pt x="1" y="197"/>
                </a:lnTo>
                <a:lnTo>
                  <a:pt x="0" y="225"/>
                </a:lnTo>
                <a:lnTo>
                  <a:pt x="1" y="253"/>
                </a:lnTo>
                <a:lnTo>
                  <a:pt x="7" y="281"/>
                </a:lnTo>
                <a:lnTo>
                  <a:pt x="15" y="308"/>
                </a:lnTo>
                <a:lnTo>
                  <a:pt x="28" y="334"/>
                </a:lnTo>
                <a:lnTo>
                  <a:pt x="43" y="357"/>
                </a:lnTo>
                <a:lnTo>
                  <a:pt x="60" y="380"/>
                </a:lnTo>
                <a:lnTo>
                  <a:pt x="81" y="398"/>
                </a:lnTo>
                <a:lnTo>
                  <a:pt x="104" y="415"/>
                </a:lnTo>
                <a:lnTo>
                  <a:pt x="129" y="429"/>
                </a:lnTo>
                <a:lnTo>
                  <a:pt x="156" y="439"/>
                </a:lnTo>
                <a:lnTo>
                  <a:pt x="183" y="446"/>
                </a:lnTo>
                <a:lnTo>
                  <a:pt x="211" y="450"/>
                </a:lnTo>
                <a:lnTo>
                  <a:pt x="239" y="450"/>
                </a:lnTo>
                <a:lnTo>
                  <a:pt x="267" y="446"/>
                </a:lnTo>
                <a:lnTo>
                  <a:pt x="294" y="439"/>
                </a:lnTo>
                <a:lnTo>
                  <a:pt x="320" y="429"/>
                </a:lnTo>
                <a:lnTo>
                  <a:pt x="346" y="415"/>
                </a:lnTo>
                <a:lnTo>
                  <a:pt x="368" y="398"/>
                </a:lnTo>
                <a:lnTo>
                  <a:pt x="389" y="380"/>
                </a:lnTo>
                <a:lnTo>
                  <a:pt x="406" y="357"/>
                </a:lnTo>
                <a:lnTo>
                  <a:pt x="422" y="334"/>
                </a:lnTo>
                <a:lnTo>
                  <a:pt x="434" y="308"/>
                </a:lnTo>
                <a:lnTo>
                  <a:pt x="443" y="281"/>
                </a:lnTo>
                <a:lnTo>
                  <a:pt x="448" y="253"/>
                </a:lnTo>
                <a:lnTo>
                  <a:pt x="450" y="225"/>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a:extLst>
              <a:ext uri="{FF2B5EF4-FFF2-40B4-BE49-F238E27FC236}">
                <a16:creationId xmlns:a16="http://schemas.microsoft.com/office/drawing/2014/main" id="{E2710BC0-230D-4694-A366-E2BB0CAD73EC}"/>
              </a:ext>
            </a:extLst>
          </p:cNvPr>
          <p:cNvSpPr>
            <a:spLocks/>
          </p:cNvSpPr>
          <p:nvPr/>
        </p:nvSpPr>
        <p:spPr bwMode="auto">
          <a:xfrm>
            <a:off x="5127625" y="993775"/>
            <a:ext cx="357188" cy="357188"/>
          </a:xfrm>
          <a:custGeom>
            <a:avLst/>
            <a:gdLst>
              <a:gd name="T0" fmla="*/ 225 w 450"/>
              <a:gd name="T1" fmla="*/ 0 h 450"/>
              <a:gd name="T2" fmla="*/ 197 w 450"/>
              <a:gd name="T3" fmla="*/ 2 h 450"/>
              <a:gd name="T4" fmla="*/ 168 w 450"/>
              <a:gd name="T5" fmla="*/ 7 h 450"/>
              <a:gd name="T6" fmla="*/ 142 w 450"/>
              <a:gd name="T7" fmla="*/ 16 h 450"/>
              <a:gd name="T8" fmla="*/ 116 w 450"/>
              <a:gd name="T9" fmla="*/ 28 h 450"/>
              <a:gd name="T10" fmla="*/ 92 w 450"/>
              <a:gd name="T11" fmla="*/ 44 h 450"/>
              <a:gd name="T12" fmla="*/ 70 w 450"/>
              <a:gd name="T13" fmla="*/ 61 h 450"/>
              <a:gd name="T14" fmla="*/ 52 w 450"/>
              <a:gd name="T15" fmla="*/ 82 h 450"/>
              <a:gd name="T16" fmla="*/ 35 w 450"/>
              <a:gd name="T17" fmla="*/ 104 h 450"/>
              <a:gd name="T18" fmla="*/ 21 w 450"/>
              <a:gd name="T19" fmla="*/ 130 h 450"/>
              <a:gd name="T20" fmla="*/ 11 w 450"/>
              <a:gd name="T21" fmla="*/ 156 h 450"/>
              <a:gd name="T22" fmla="*/ 4 w 450"/>
              <a:gd name="T23" fmla="*/ 183 h 450"/>
              <a:gd name="T24" fmla="*/ 0 w 450"/>
              <a:gd name="T25" fmla="*/ 211 h 450"/>
              <a:gd name="T26" fmla="*/ 0 w 450"/>
              <a:gd name="T27" fmla="*/ 239 h 450"/>
              <a:gd name="T28" fmla="*/ 4 w 450"/>
              <a:gd name="T29" fmla="*/ 267 h 450"/>
              <a:gd name="T30" fmla="*/ 11 w 450"/>
              <a:gd name="T31" fmla="*/ 294 h 450"/>
              <a:gd name="T32" fmla="*/ 21 w 450"/>
              <a:gd name="T33" fmla="*/ 321 h 450"/>
              <a:gd name="T34" fmla="*/ 35 w 450"/>
              <a:gd name="T35" fmla="*/ 346 h 450"/>
              <a:gd name="T36" fmla="*/ 52 w 450"/>
              <a:gd name="T37" fmla="*/ 369 h 450"/>
              <a:gd name="T38" fmla="*/ 70 w 450"/>
              <a:gd name="T39" fmla="*/ 390 h 450"/>
              <a:gd name="T40" fmla="*/ 92 w 450"/>
              <a:gd name="T41" fmla="*/ 407 h 450"/>
              <a:gd name="T42" fmla="*/ 116 w 450"/>
              <a:gd name="T43" fmla="*/ 422 h 450"/>
              <a:gd name="T44" fmla="*/ 142 w 450"/>
              <a:gd name="T45" fmla="*/ 435 h 450"/>
              <a:gd name="T46" fmla="*/ 168 w 450"/>
              <a:gd name="T47" fmla="*/ 443 h 450"/>
              <a:gd name="T48" fmla="*/ 197 w 450"/>
              <a:gd name="T49" fmla="*/ 449 h 450"/>
              <a:gd name="T50" fmla="*/ 225 w 450"/>
              <a:gd name="T51" fmla="*/ 450 h 450"/>
              <a:gd name="T52" fmla="*/ 253 w 450"/>
              <a:gd name="T53" fmla="*/ 449 h 450"/>
              <a:gd name="T54" fmla="*/ 281 w 450"/>
              <a:gd name="T55" fmla="*/ 443 h 450"/>
              <a:gd name="T56" fmla="*/ 308 w 450"/>
              <a:gd name="T57" fmla="*/ 435 h 450"/>
              <a:gd name="T58" fmla="*/ 333 w 450"/>
              <a:gd name="T59" fmla="*/ 422 h 450"/>
              <a:gd name="T60" fmla="*/ 357 w 450"/>
              <a:gd name="T61" fmla="*/ 407 h 450"/>
              <a:gd name="T62" fmla="*/ 379 w 450"/>
              <a:gd name="T63" fmla="*/ 390 h 450"/>
              <a:gd name="T64" fmla="*/ 398 w 450"/>
              <a:gd name="T65" fmla="*/ 369 h 450"/>
              <a:gd name="T66" fmla="*/ 414 w 450"/>
              <a:gd name="T67" fmla="*/ 346 h 450"/>
              <a:gd name="T68" fmla="*/ 429 w 450"/>
              <a:gd name="T69" fmla="*/ 321 h 450"/>
              <a:gd name="T70" fmla="*/ 438 w 450"/>
              <a:gd name="T71" fmla="*/ 294 h 450"/>
              <a:gd name="T72" fmla="*/ 445 w 450"/>
              <a:gd name="T73" fmla="*/ 267 h 450"/>
              <a:gd name="T74" fmla="*/ 450 w 450"/>
              <a:gd name="T75" fmla="*/ 239 h 450"/>
              <a:gd name="T76" fmla="*/ 450 w 450"/>
              <a:gd name="T77" fmla="*/ 211 h 450"/>
              <a:gd name="T78" fmla="*/ 445 w 450"/>
              <a:gd name="T79" fmla="*/ 183 h 450"/>
              <a:gd name="T80" fmla="*/ 438 w 450"/>
              <a:gd name="T81" fmla="*/ 156 h 450"/>
              <a:gd name="T82" fmla="*/ 429 w 450"/>
              <a:gd name="T83" fmla="*/ 130 h 450"/>
              <a:gd name="T84" fmla="*/ 414 w 450"/>
              <a:gd name="T85" fmla="*/ 104 h 450"/>
              <a:gd name="T86" fmla="*/ 398 w 450"/>
              <a:gd name="T87" fmla="*/ 82 h 450"/>
              <a:gd name="T88" fmla="*/ 379 w 450"/>
              <a:gd name="T89" fmla="*/ 61 h 450"/>
              <a:gd name="T90" fmla="*/ 357 w 450"/>
              <a:gd name="T91" fmla="*/ 44 h 450"/>
              <a:gd name="T92" fmla="*/ 333 w 450"/>
              <a:gd name="T93" fmla="*/ 28 h 450"/>
              <a:gd name="T94" fmla="*/ 308 w 450"/>
              <a:gd name="T95" fmla="*/ 16 h 450"/>
              <a:gd name="T96" fmla="*/ 281 w 450"/>
              <a:gd name="T97" fmla="*/ 7 h 450"/>
              <a:gd name="T98" fmla="*/ 253 w 450"/>
              <a:gd name="T99" fmla="*/ 2 h 450"/>
              <a:gd name="T100" fmla="*/ 225 w 450"/>
              <a:gd name="T101" fmla="*/ 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0" h="450">
                <a:moveTo>
                  <a:pt x="225" y="0"/>
                </a:moveTo>
                <a:lnTo>
                  <a:pt x="197" y="2"/>
                </a:lnTo>
                <a:lnTo>
                  <a:pt x="168" y="7"/>
                </a:lnTo>
                <a:lnTo>
                  <a:pt x="142" y="16"/>
                </a:lnTo>
                <a:lnTo>
                  <a:pt x="116" y="28"/>
                </a:lnTo>
                <a:lnTo>
                  <a:pt x="92" y="44"/>
                </a:lnTo>
                <a:lnTo>
                  <a:pt x="70" y="61"/>
                </a:lnTo>
                <a:lnTo>
                  <a:pt x="52" y="82"/>
                </a:lnTo>
                <a:lnTo>
                  <a:pt x="35" y="104"/>
                </a:lnTo>
                <a:lnTo>
                  <a:pt x="21" y="130"/>
                </a:lnTo>
                <a:lnTo>
                  <a:pt x="11" y="156"/>
                </a:lnTo>
                <a:lnTo>
                  <a:pt x="4" y="183"/>
                </a:lnTo>
                <a:lnTo>
                  <a:pt x="0" y="211"/>
                </a:lnTo>
                <a:lnTo>
                  <a:pt x="0" y="239"/>
                </a:lnTo>
                <a:lnTo>
                  <a:pt x="4" y="267"/>
                </a:lnTo>
                <a:lnTo>
                  <a:pt x="11" y="294"/>
                </a:lnTo>
                <a:lnTo>
                  <a:pt x="21" y="321"/>
                </a:lnTo>
                <a:lnTo>
                  <a:pt x="35" y="346"/>
                </a:lnTo>
                <a:lnTo>
                  <a:pt x="52" y="369"/>
                </a:lnTo>
                <a:lnTo>
                  <a:pt x="70" y="390"/>
                </a:lnTo>
                <a:lnTo>
                  <a:pt x="92" y="407"/>
                </a:lnTo>
                <a:lnTo>
                  <a:pt x="116" y="422"/>
                </a:lnTo>
                <a:lnTo>
                  <a:pt x="142" y="435"/>
                </a:lnTo>
                <a:lnTo>
                  <a:pt x="168" y="443"/>
                </a:lnTo>
                <a:lnTo>
                  <a:pt x="197" y="449"/>
                </a:lnTo>
                <a:lnTo>
                  <a:pt x="225" y="450"/>
                </a:lnTo>
                <a:lnTo>
                  <a:pt x="253" y="449"/>
                </a:lnTo>
                <a:lnTo>
                  <a:pt x="281" y="443"/>
                </a:lnTo>
                <a:lnTo>
                  <a:pt x="308" y="435"/>
                </a:lnTo>
                <a:lnTo>
                  <a:pt x="333" y="422"/>
                </a:lnTo>
                <a:lnTo>
                  <a:pt x="357" y="407"/>
                </a:lnTo>
                <a:lnTo>
                  <a:pt x="379" y="390"/>
                </a:lnTo>
                <a:lnTo>
                  <a:pt x="398" y="369"/>
                </a:lnTo>
                <a:lnTo>
                  <a:pt x="414" y="346"/>
                </a:lnTo>
                <a:lnTo>
                  <a:pt x="429" y="321"/>
                </a:lnTo>
                <a:lnTo>
                  <a:pt x="438" y="294"/>
                </a:lnTo>
                <a:lnTo>
                  <a:pt x="445" y="267"/>
                </a:lnTo>
                <a:lnTo>
                  <a:pt x="450" y="239"/>
                </a:lnTo>
                <a:lnTo>
                  <a:pt x="450" y="211"/>
                </a:lnTo>
                <a:lnTo>
                  <a:pt x="445" y="183"/>
                </a:lnTo>
                <a:lnTo>
                  <a:pt x="438" y="156"/>
                </a:lnTo>
                <a:lnTo>
                  <a:pt x="429" y="130"/>
                </a:lnTo>
                <a:lnTo>
                  <a:pt x="414" y="104"/>
                </a:lnTo>
                <a:lnTo>
                  <a:pt x="398" y="82"/>
                </a:lnTo>
                <a:lnTo>
                  <a:pt x="379" y="61"/>
                </a:lnTo>
                <a:lnTo>
                  <a:pt x="357" y="44"/>
                </a:lnTo>
                <a:lnTo>
                  <a:pt x="333" y="28"/>
                </a:lnTo>
                <a:lnTo>
                  <a:pt x="308" y="16"/>
                </a:lnTo>
                <a:lnTo>
                  <a:pt x="281" y="7"/>
                </a:lnTo>
                <a:lnTo>
                  <a:pt x="253" y="2"/>
                </a:lnTo>
                <a:lnTo>
                  <a:pt x="225" y="0"/>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C73D6B92-7081-4AB9-87DA-8C588A5A2817}"/>
              </a:ext>
            </a:extLst>
          </p:cNvPr>
          <p:cNvSpPr>
            <a:spLocks/>
          </p:cNvSpPr>
          <p:nvPr/>
        </p:nvSpPr>
        <p:spPr bwMode="auto">
          <a:xfrm>
            <a:off x="5127625" y="2514600"/>
            <a:ext cx="357188" cy="357188"/>
          </a:xfrm>
          <a:custGeom>
            <a:avLst/>
            <a:gdLst>
              <a:gd name="T0" fmla="*/ 0 w 450"/>
              <a:gd name="T1" fmla="*/ 225 h 450"/>
              <a:gd name="T2" fmla="*/ 1 w 450"/>
              <a:gd name="T3" fmla="*/ 253 h 450"/>
              <a:gd name="T4" fmla="*/ 7 w 450"/>
              <a:gd name="T5" fmla="*/ 281 h 450"/>
              <a:gd name="T6" fmla="*/ 15 w 450"/>
              <a:gd name="T7" fmla="*/ 308 h 450"/>
              <a:gd name="T8" fmla="*/ 28 w 450"/>
              <a:gd name="T9" fmla="*/ 333 h 450"/>
              <a:gd name="T10" fmla="*/ 43 w 450"/>
              <a:gd name="T11" fmla="*/ 357 h 450"/>
              <a:gd name="T12" fmla="*/ 60 w 450"/>
              <a:gd name="T13" fmla="*/ 380 h 450"/>
              <a:gd name="T14" fmla="*/ 81 w 450"/>
              <a:gd name="T15" fmla="*/ 398 h 450"/>
              <a:gd name="T16" fmla="*/ 104 w 450"/>
              <a:gd name="T17" fmla="*/ 415 h 450"/>
              <a:gd name="T18" fmla="*/ 129 w 450"/>
              <a:gd name="T19" fmla="*/ 429 h 450"/>
              <a:gd name="T20" fmla="*/ 156 w 450"/>
              <a:gd name="T21" fmla="*/ 439 h 450"/>
              <a:gd name="T22" fmla="*/ 182 w 450"/>
              <a:gd name="T23" fmla="*/ 446 h 450"/>
              <a:gd name="T24" fmla="*/ 211 w 450"/>
              <a:gd name="T25" fmla="*/ 450 h 450"/>
              <a:gd name="T26" fmla="*/ 239 w 450"/>
              <a:gd name="T27" fmla="*/ 450 h 450"/>
              <a:gd name="T28" fmla="*/ 267 w 450"/>
              <a:gd name="T29" fmla="*/ 446 h 450"/>
              <a:gd name="T30" fmla="*/ 294 w 450"/>
              <a:gd name="T31" fmla="*/ 439 h 450"/>
              <a:gd name="T32" fmla="*/ 320 w 450"/>
              <a:gd name="T33" fmla="*/ 429 h 450"/>
              <a:gd name="T34" fmla="*/ 346 w 450"/>
              <a:gd name="T35" fmla="*/ 415 h 450"/>
              <a:gd name="T36" fmla="*/ 368 w 450"/>
              <a:gd name="T37" fmla="*/ 398 h 450"/>
              <a:gd name="T38" fmla="*/ 389 w 450"/>
              <a:gd name="T39" fmla="*/ 380 h 450"/>
              <a:gd name="T40" fmla="*/ 406 w 450"/>
              <a:gd name="T41" fmla="*/ 357 h 450"/>
              <a:gd name="T42" fmla="*/ 422 w 450"/>
              <a:gd name="T43" fmla="*/ 333 h 450"/>
              <a:gd name="T44" fmla="*/ 434 w 450"/>
              <a:gd name="T45" fmla="*/ 308 h 450"/>
              <a:gd name="T46" fmla="*/ 443 w 450"/>
              <a:gd name="T47" fmla="*/ 281 h 450"/>
              <a:gd name="T48" fmla="*/ 448 w 450"/>
              <a:gd name="T49" fmla="*/ 253 h 450"/>
              <a:gd name="T50" fmla="*/ 450 w 450"/>
              <a:gd name="T51" fmla="*/ 225 h 450"/>
              <a:gd name="T52" fmla="*/ 448 w 450"/>
              <a:gd name="T53" fmla="*/ 197 h 450"/>
              <a:gd name="T54" fmla="*/ 443 w 450"/>
              <a:gd name="T55" fmla="*/ 169 h 450"/>
              <a:gd name="T56" fmla="*/ 434 w 450"/>
              <a:gd name="T57" fmla="*/ 142 h 450"/>
              <a:gd name="T58" fmla="*/ 422 w 450"/>
              <a:gd name="T59" fmla="*/ 117 h 450"/>
              <a:gd name="T60" fmla="*/ 406 w 450"/>
              <a:gd name="T61" fmla="*/ 93 h 450"/>
              <a:gd name="T62" fmla="*/ 389 w 450"/>
              <a:gd name="T63" fmla="*/ 70 h 450"/>
              <a:gd name="T64" fmla="*/ 368 w 450"/>
              <a:gd name="T65" fmla="*/ 52 h 450"/>
              <a:gd name="T66" fmla="*/ 346 w 450"/>
              <a:gd name="T67" fmla="*/ 35 h 450"/>
              <a:gd name="T68" fmla="*/ 320 w 450"/>
              <a:gd name="T69" fmla="*/ 21 h 450"/>
              <a:gd name="T70" fmla="*/ 294 w 450"/>
              <a:gd name="T71" fmla="*/ 11 h 450"/>
              <a:gd name="T72" fmla="*/ 267 w 450"/>
              <a:gd name="T73" fmla="*/ 4 h 450"/>
              <a:gd name="T74" fmla="*/ 239 w 450"/>
              <a:gd name="T75" fmla="*/ 0 h 450"/>
              <a:gd name="T76" fmla="*/ 211 w 450"/>
              <a:gd name="T77" fmla="*/ 0 h 450"/>
              <a:gd name="T78" fmla="*/ 182 w 450"/>
              <a:gd name="T79" fmla="*/ 4 h 450"/>
              <a:gd name="T80" fmla="*/ 156 w 450"/>
              <a:gd name="T81" fmla="*/ 11 h 450"/>
              <a:gd name="T82" fmla="*/ 129 w 450"/>
              <a:gd name="T83" fmla="*/ 21 h 450"/>
              <a:gd name="T84" fmla="*/ 104 w 450"/>
              <a:gd name="T85" fmla="*/ 35 h 450"/>
              <a:gd name="T86" fmla="*/ 81 w 450"/>
              <a:gd name="T87" fmla="*/ 52 h 450"/>
              <a:gd name="T88" fmla="*/ 60 w 450"/>
              <a:gd name="T89" fmla="*/ 70 h 450"/>
              <a:gd name="T90" fmla="*/ 43 w 450"/>
              <a:gd name="T91" fmla="*/ 93 h 450"/>
              <a:gd name="T92" fmla="*/ 28 w 450"/>
              <a:gd name="T93" fmla="*/ 117 h 450"/>
              <a:gd name="T94" fmla="*/ 15 w 450"/>
              <a:gd name="T95" fmla="*/ 142 h 450"/>
              <a:gd name="T96" fmla="*/ 7 w 450"/>
              <a:gd name="T97" fmla="*/ 169 h 450"/>
              <a:gd name="T98" fmla="*/ 1 w 450"/>
              <a:gd name="T99" fmla="*/ 197 h 450"/>
              <a:gd name="T100" fmla="*/ 0 w 450"/>
              <a:gd name="T101" fmla="*/ 225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0" h="450">
                <a:moveTo>
                  <a:pt x="0" y="225"/>
                </a:moveTo>
                <a:lnTo>
                  <a:pt x="1" y="253"/>
                </a:lnTo>
                <a:lnTo>
                  <a:pt x="7" y="281"/>
                </a:lnTo>
                <a:lnTo>
                  <a:pt x="15" y="308"/>
                </a:lnTo>
                <a:lnTo>
                  <a:pt x="28" y="333"/>
                </a:lnTo>
                <a:lnTo>
                  <a:pt x="43" y="357"/>
                </a:lnTo>
                <a:lnTo>
                  <a:pt x="60" y="380"/>
                </a:lnTo>
                <a:lnTo>
                  <a:pt x="81" y="398"/>
                </a:lnTo>
                <a:lnTo>
                  <a:pt x="104" y="415"/>
                </a:lnTo>
                <a:lnTo>
                  <a:pt x="129" y="429"/>
                </a:lnTo>
                <a:lnTo>
                  <a:pt x="156" y="439"/>
                </a:lnTo>
                <a:lnTo>
                  <a:pt x="182" y="446"/>
                </a:lnTo>
                <a:lnTo>
                  <a:pt x="211" y="450"/>
                </a:lnTo>
                <a:lnTo>
                  <a:pt x="239" y="450"/>
                </a:lnTo>
                <a:lnTo>
                  <a:pt x="267" y="446"/>
                </a:lnTo>
                <a:lnTo>
                  <a:pt x="294" y="439"/>
                </a:lnTo>
                <a:lnTo>
                  <a:pt x="320" y="429"/>
                </a:lnTo>
                <a:lnTo>
                  <a:pt x="346" y="415"/>
                </a:lnTo>
                <a:lnTo>
                  <a:pt x="368" y="398"/>
                </a:lnTo>
                <a:lnTo>
                  <a:pt x="389" y="380"/>
                </a:lnTo>
                <a:lnTo>
                  <a:pt x="406" y="357"/>
                </a:lnTo>
                <a:lnTo>
                  <a:pt x="422" y="333"/>
                </a:lnTo>
                <a:lnTo>
                  <a:pt x="434" y="308"/>
                </a:lnTo>
                <a:lnTo>
                  <a:pt x="443" y="281"/>
                </a:lnTo>
                <a:lnTo>
                  <a:pt x="448" y="253"/>
                </a:lnTo>
                <a:lnTo>
                  <a:pt x="450" y="225"/>
                </a:lnTo>
                <a:lnTo>
                  <a:pt x="448" y="197"/>
                </a:lnTo>
                <a:lnTo>
                  <a:pt x="443" y="169"/>
                </a:lnTo>
                <a:lnTo>
                  <a:pt x="434" y="142"/>
                </a:lnTo>
                <a:lnTo>
                  <a:pt x="422" y="117"/>
                </a:lnTo>
                <a:lnTo>
                  <a:pt x="406" y="93"/>
                </a:lnTo>
                <a:lnTo>
                  <a:pt x="389" y="70"/>
                </a:lnTo>
                <a:lnTo>
                  <a:pt x="368" y="52"/>
                </a:lnTo>
                <a:lnTo>
                  <a:pt x="346" y="35"/>
                </a:lnTo>
                <a:lnTo>
                  <a:pt x="320" y="21"/>
                </a:lnTo>
                <a:lnTo>
                  <a:pt x="294" y="11"/>
                </a:lnTo>
                <a:lnTo>
                  <a:pt x="267" y="4"/>
                </a:lnTo>
                <a:lnTo>
                  <a:pt x="239" y="0"/>
                </a:lnTo>
                <a:lnTo>
                  <a:pt x="211" y="0"/>
                </a:lnTo>
                <a:lnTo>
                  <a:pt x="182" y="4"/>
                </a:lnTo>
                <a:lnTo>
                  <a:pt x="156" y="11"/>
                </a:lnTo>
                <a:lnTo>
                  <a:pt x="129" y="21"/>
                </a:lnTo>
                <a:lnTo>
                  <a:pt x="104" y="35"/>
                </a:lnTo>
                <a:lnTo>
                  <a:pt x="81" y="52"/>
                </a:lnTo>
                <a:lnTo>
                  <a:pt x="60" y="70"/>
                </a:lnTo>
                <a:lnTo>
                  <a:pt x="43" y="93"/>
                </a:lnTo>
                <a:lnTo>
                  <a:pt x="28" y="117"/>
                </a:lnTo>
                <a:lnTo>
                  <a:pt x="15" y="142"/>
                </a:lnTo>
                <a:lnTo>
                  <a:pt x="7" y="169"/>
                </a:lnTo>
                <a:lnTo>
                  <a:pt x="1" y="197"/>
                </a:lnTo>
                <a:lnTo>
                  <a:pt x="0" y="225"/>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9">
            <a:extLst>
              <a:ext uri="{FF2B5EF4-FFF2-40B4-BE49-F238E27FC236}">
                <a16:creationId xmlns:a16="http://schemas.microsoft.com/office/drawing/2014/main" id="{A5060753-DCE6-4692-865F-C472B6BFBF90}"/>
              </a:ext>
            </a:extLst>
          </p:cNvPr>
          <p:cNvSpPr>
            <a:spLocks/>
          </p:cNvSpPr>
          <p:nvPr/>
        </p:nvSpPr>
        <p:spPr bwMode="auto">
          <a:xfrm>
            <a:off x="6646863" y="2514600"/>
            <a:ext cx="357188" cy="357188"/>
          </a:xfrm>
          <a:custGeom>
            <a:avLst/>
            <a:gdLst>
              <a:gd name="T0" fmla="*/ 225 w 450"/>
              <a:gd name="T1" fmla="*/ 450 h 450"/>
              <a:gd name="T2" fmla="*/ 253 w 450"/>
              <a:gd name="T3" fmla="*/ 448 h 450"/>
              <a:gd name="T4" fmla="*/ 281 w 450"/>
              <a:gd name="T5" fmla="*/ 443 h 450"/>
              <a:gd name="T6" fmla="*/ 308 w 450"/>
              <a:gd name="T7" fmla="*/ 434 h 450"/>
              <a:gd name="T8" fmla="*/ 333 w 450"/>
              <a:gd name="T9" fmla="*/ 422 h 450"/>
              <a:gd name="T10" fmla="*/ 357 w 450"/>
              <a:gd name="T11" fmla="*/ 406 h 450"/>
              <a:gd name="T12" fmla="*/ 379 w 450"/>
              <a:gd name="T13" fmla="*/ 389 h 450"/>
              <a:gd name="T14" fmla="*/ 398 w 450"/>
              <a:gd name="T15" fmla="*/ 368 h 450"/>
              <a:gd name="T16" fmla="*/ 415 w 450"/>
              <a:gd name="T17" fmla="*/ 346 h 450"/>
              <a:gd name="T18" fmla="*/ 429 w 450"/>
              <a:gd name="T19" fmla="*/ 320 h 450"/>
              <a:gd name="T20" fmla="*/ 438 w 450"/>
              <a:gd name="T21" fmla="*/ 294 h 450"/>
              <a:gd name="T22" fmla="*/ 446 w 450"/>
              <a:gd name="T23" fmla="*/ 267 h 450"/>
              <a:gd name="T24" fmla="*/ 450 w 450"/>
              <a:gd name="T25" fmla="*/ 239 h 450"/>
              <a:gd name="T26" fmla="*/ 450 w 450"/>
              <a:gd name="T27" fmla="*/ 211 h 450"/>
              <a:gd name="T28" fmla="*/ 446 w 450"/>
              <a:gd name="T29" fmla="*/ 183 h 450"/>
              <a:gd name="T30" fmla="*/ 438 w 450"/>
              <a:gd name="T31" fmla="*/ 156 h 450"/>
              <a:gd name="T32" fmla="*/ 429 w 450"/>
              <a:gd name="T33" fmla="*/ 129 h 450"/>
              <a:gd name="T34" fmla="*/ 415 w 450"/>
              <a:gd name="T35" fmla="*/ 104 h 450"/>
              <a:gd name="T36" fmla="*/ 398 w 450"/>
              <a:gd name="T37" fmla="*/ 81 h 450"/>
              <a:gd name="T38" fmla="*/ 379 w 450"/>
              <a:gd name="T39" fmla="*/ 60 h 450"/>
              <a:gd name="T40" fmla="*/ 357 w 450"/>
              <a:gd name="T41" fmla="*/ 43 h 450"/>
              <a:gd name="T42" fmla="*/ 333 w 450"/>
              <a:gd name="T43" fmla="*/ 28 h 450"/>
              <a:gd name="T44" fmla="*/ 308 w 450"/>
              <a:gd name="T45" fmla="*/ 15 h 450"/>
              <a:gd name="T46" fmla="*/ 281 w 450"/>
              <a:gd name="T47" fmla="*/ 7 h 450"/>
              <a:gd name="T48" fmla="*/ 253 w 450"/>
              <a:gd name="T49" fmla="*/ 1 h 450"/>
              <a:gd name="T50" fmla="*/ 225 w 450"/>
              <a:gd name="T51" fmla="*/ 0 h 450"/>
              <a:gd name="T52" fmla="*/ 197 w 450"/>
              <a:gd name="T53" fmla="*/ 1 h 450"/>
              <a:gd name="T54" fmla="*/ 169 w 450"/>
              <a:gd name="T55" fmla="*/ 7 h 450"/>
              <a:gd name="T56" fmla="*/ 142 w 450"/>
              <a:gd name="T57" fmla="*/ 15 h 450"/>
              <a:gd name="T58" fmla="*/ 116 w 450"/>
              <a:gd name="T59" fmla="*/ 28 h 450"/>
              <a:gd name="T60" fmla="*/ 93 w 450"/>
              <a:gd name="T61" fmla="*/ 43 h 450"/>
              <a:gd name="T62" fmla="*/ 70 w 450"/>
              <a:gd name="T63" fmla="*/ 60 h 450"/>
              <a:gd name="T64" fmla="*/ 52 w 450"/>
              <a:gd name="T65" fmla="*/ 81 h 450"/>
              <a:gd name="T66" fmla="*/ 35 w 450"/>
              <a:gd name="T67" fmla="*/ 104 h 450"/>
              <a:gd name="T68" fmla="*/ 21 w 450"/>
              <a:gd name="T69" fmla="*/ 129 h 450"/>
              <a:gd name="T70" fmla="*/ 11 w 450"/>
              <a:gd name="T71" fmla="*/ 156 h 450"/>
              <a:gd name="T72" fmla="*/ 4 w 450"/>
              <a:gd name="T73" fmla="*/ 183 h 450"/>
              <a:gd name="T74" fmla="*/ 0 w 450"/>
              <a:gd name="T75" fmla="*/ 211 h 450"/>
              <a:gd name="T76" fmla="*/ 0 w 450"/>
              <a:gd name="T77" fmla="*/ 239 h 450"/>
              <a:gd name="T78" fmla="*/ 4 w 450"/>
              <a:gd name="T79" fmla="*/ 267 h 450"/>
              <a:gd name="T80" fmla="*/ 11 w 450"/>
              <a:gd name="T81" fmla="*/ 294 h 450"/>
              <a:gd name="T82" fmla="*/ 21 w 450"/>
              <a:gd name="T83" fmla="*/ 320 h 450"/>
              <a:gd name="T84" fmla="*/ 35 w 450"/>
              <a:gd name="T85" fmla="*/ 346 h 450"/>
              <a:gd name="T86" fmla="*/ 52 w 450"/>
              <a:gd name="T87" fmla="*/ 368 h 450"/>
              <a:gd name="T88" fmla="*/ 70 w 450"/>
              <a:gd name="T89" fmla="*/ 389 h 450"/>
              <a:gd name="T90" fmla="*/ 93 w 450"/>
              <a:gd name="T91" fmla="*/ 406 h 450"/>
              <a:gd name="T92" fmla="*/ 116 w 450"/>
              <a:gd name="T93" fmla="*/ 422 h 450"/>
              <a:gd name="T94" fmla="*/ 142 w 450"/>
              <a:gd name="T95" fmla="*/ 434 h 450"/>
              <a:gd name="T96" fmla="*/ 169 w 450"/>
              <a:gd name="T97" fmla="*/ 443 h 450"/>
              <a:gd name="T98" fmla="*/ 197 w 450"/>
              <a:gd name="T99" fmla="*/ 448 h 450"/>
              <a:gd name="T100" fmla="*/ 225 w 450"/>
              <a:gd name="T101"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0" h="450">
                <a:moveTo>
                  <a:pt x="225" y="450"/>
                </a:moveTo>
                <a:lnTo>
                  <a:pt x="253" y="448"/>
                </a:lnTo>
                <a:lnTo>
                  <a:pt x="281" y="443"/>
                </a:lnTo>
                <a:lnTo>
                  <a:pt x="308" y="434"/>
                </a:lnTo>
                <a:lnTo>
                  <a:pt x="333" y="422"/>
                </a:lnTo>
                <a:lnTo>
                  <a:pt x="357" y="406"/>
                </a:lnTo>
                <a:lnTo>
                  <a:pt x="379" y="389"/>
                </a:lnTo>
                <a:lnTo>
                  <a:pt x="398" y="368"/>
                </a:lnTo>
                <a:lnTo>
                  <a:pt x="415" y="346"/>
                </a:lnTo>
                <a:lnTo>
                  <a:pt x="429" y="320"/>
                </a:lnTo>
                <a:lnTo>
                  <a:pt x="438" y="294"/>
                </a:lnTo>
                <a:lnTo>
                  <a:pt x="446" y="267"/>
                </a:lnTo>
                <a:lnTo>
                  <a:pt x="450" y="239"/>
                </a:lnTo>
                <a:lnTo>
                  <a:pt x="450" y="211"/>
                </a:lnTo>
                <a:lnTo>
                  <a:pt x="446" y="183"/>
                </a:lnTo>
                <a:lnTo>
                  <a:pt x="438" y="156"/>
                </a:lnTo>
                <a:lnTo>
                  <a:pt x="429" y="129"/>
                </a:lnTo>
                <a:lnTo>
                  <a:pt x="415" y="104"/>
                </a:lnTo>
                <a:lnTo>
                  <a:pt x="398" y="81"/>
                </a:lnTo>
                <a:lnTo>
                  <a:pt x="379" y="60"/>
                </a:lnTo>
                <a:lnTo>
                  <a:pt x="357" y="43"/>
                </a:lnTo>
                <a:lnTo>
                  <a:pt x="333" y="28"/>
                </a:lnTo>
                <a:lnTo>
                  <a:pt x="308" y="15"/>
                </a:lnTo>
                <a:lnTo>
                  <a:pt x="281" y="7"/>
                </a:lnTo>
                <a:lnTo>
                  <a:pt x="253" y="1"/>
                </a:lnTo>
                <a:lnTo>
                  <a:pt x="225" y="0"/>
                </a:lnTo>
                <a:lnTo>
                  <a:pt x="197" y="1"/>
                </a:lnTo>
                <a:lnTo>
                  <a:pt x="169" y="7"/>
                </a:lnTo>
                <a:lnTo>
                  <a:pt x="142" y="15"/>
                </a:lnTo>
                <a:lnTo>
                  <a:pt x="116" y="28"/>
                </a:lnTo>
                <a:lnTo>
                  <a:pt x="93" y="43"/>
                </a:lnTo>
                <a:lnTo>
                  <a:pt x="70" y="60"/>
                </a:lnTo>
                <a:lnTo>
                  <a:pt x="52" y="81"/>
                </a:lnTo>
                <a:lnTo>
                  <a:pt x="35" y="104"/>
                </a:lnTo>
                <a:lnTo>
                  <a:pt x="21" y="129"/>
                </a:lnTo>
                <a:lnTo>
                  <a:pt x="11" y="156"/>
                </a:lnTo>
                <a:lnTo>
                  <a:pt x="4" y="183"/>
                </a:lnTo>
                <a:lnTo>
                  <a:pt x="0" y="211"/>
                </a:lnTo>
                <a:lnTo>
                  <a:pt x="0" y="239"/>
                </a:lnTo>
                <a:lnTo>
                  <a:pt x="4" y="267"/>
                </a:lnTo>
                <a:lnTo>
                  <a:pt x="11" y="294"/>
                </a:lnTo>
                <a:lnTo>
                  <a:pt x="21" y="320"/>
                </a:lnTo>
                <a:lnTo>
                  <a:pt x="35" y="346"/>
                </a:lnTo>
                <a:lnTo>
                  <a:pt x="52" y="368"/>
                </a:lnTo>
                <a:lnTo>
                  <a:pt x="70" y="389"/>
                </a:lnTo>
                <a:lnTo>
                  <a:pt x="93" y="406"/>
                </a:lnTo>
                <a:lnTo>
                  <a:pt x="116" y="422"/>
                </a:lnTo>
                <a:lnTo>
                  <a:pt x="142" y="434"/>
                </a:lnTo>
                <a:lnTo>
                  <a:pt x="169" y="443"/>
                </a:lnTo>
                <a:lnTo>
                  <a:pt x="197" y="448"/>
                </a:lnTo>
                <a:lnTo>
                  <a:pt x="225" y="450"/>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12E44BEF-7571-4026-A400-BAB634187C2E}"/>
              </a:ext>
            </a:extLst>
          </p:cNvPr>
          <p:cNvSpPr>
            <a:spLocks noChangeShapeType="1"/>
          </p:cNvSpPr>
          <p:nvPr/>
        </p:nvSpPr>
        <p:spPr bwMode="auto">
          <a:xfrm flipV="1">
            <a:off x="5354638" y="4081462"/>
            <a:ext cx="22225" cy="23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B5404E24-F972-4D1D-B717-AE16E3AF7AB8}"/>
              </a:ext>
            </a:extLst>
          </p:cNvPr>
          <p:cNvSpPr>
            <a:spLocks noChangeShapeType="1"/>
          </p:cNvSpPr>
          <p:nvPr/>
        </p:nvSpPr>
        <p:spPr bwMode="auto">
          <a:xfrm flipV="1">
            <a:off x="5354638" y="4081462"/>
            <a:ext cx="117475" cy="119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3C9D931D-4AB6-4D7E-8F57-5F2E8F5B1552}"/>
              </a:ext>
            </a:extLst>
          </p:cNvPr>
          <p:cNvSpPr>
            <a:spLocks noChangeShapeType="1"/>
          </p:cNvSpPr>
          <p:nvPr/>
        </p:nvSpPr>
        <p:spPr bwMode="auto">
          <a:xfrm flipV="1">
            <a:off x="5354638" y="4121150"/>
            <a:ext cx="173038"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81F4FC0C-DFA1-4001-9F9D-72B1CEAA2D71}"/>
              </a:ext>
            </a:extLst>
          </p:cNvPr>
          <p:cNvSpPr>
            <a:spLocks noChangeShapeType="1"/>
          </p:cNvSpPr>
          <p:nvPr/>
        </p:nvSpPr>
        <p:spPr bwMode="auto">
          <a:xfrm flipV="1">
            <a:off x="5354638" y="4216400"/>
            <a:ext cx="173038"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4">
            <a:extLst>
              <a:ext uri="{FF2B5EF4-FFF2-40B4-BE49-F238E27FC236}">
                <a16:creationId xmlns:a16="http://schemas.microsoft.com/office/drawing/2014/main" id="{0D1CA167-8CFB-477F-BA95-D8715FDFD457}"/>
              </a:ext>
            </a:extLst>
          </p:cNvPr>
          <p:cNvSpPr>
            <a:spLocks noChangeShapeType="1"/>
          </p:cNvSpPr>
          <p:nvPr/>
        </p:nvSpPr>
        <p:spPr bwMode="auto">
          <a:xfrm flipV="1">
            <a:off x="5354638" y="4311650"/>
            <a:ext cx="173038" cy="174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77254D4-F940-4F66-9323-35C2F1274AC1}"/>
              </a:ext>
            </a:extLst>
          </p:cNvPr>
          <p:cNvSpPr>
            <a:spLocks noChangeShapeType="1"/>
          </p:cNvSpPr>
          <p:nvPr/>
        </p:nvSpPr>
        <p:spPr bwMode="auto">
          <a:xfrm flipV="1">
            <a:off x="5354638" y="4406900"/>
            <a:ext cx="173038"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A3AB55-CE88-4221-9CF8-2FB89C2EB273}"/>
              </a:ext>
            </a:extLst>
          </p:cNvPr>
          <p:cNvSpPr>
            <a:spLocks noChangeShapeType="1"/>
          </p:cNvSpPr>
          <p:nvPr/>
        </p:nvSpPr>
        <p:spPr bwMode="auto">
          <a:xfrm flipV="1">
            <a:off x="5354638" y="4500562"/>
            <a:ext cx="173038" cy="174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7">
            <a:extLst>
              <a:ext uri="{FF2B5EF4-FFF2-40B4-BE49-F238E27FC236}">
                <a16:creationId xmlns:a16="http://schemas.microsoft.com/office/drawing/2014/main" id="{5C156838-F25D-416A-A2D6-76C67F63064B}"/>
              </a:ext>
            </a:extLst>
          </p:cNvPr>
          <p:cNvSpPr>
            <a:spLocks noChangeShapeType="1"/>
          </p:cNvSpPr>
          <p:nvPr/>
        </p:nvSpPr>
        <p:spPr bwMode="auto">
          <a:xfrm flipV="1">
            <a:off x="5354638" y="4597400"/>
            <a:ext cx="173038"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8">
            <a:extLst>
              <a:ext uri="{FF2B5EF4-FFF2-40B4-BE49-F238E27FC236}">
                <a16:creationId xmlns:a16="http://schemas.microsoft.com/office/drawing/2014/main" id="{53D72308-A841-4C19-9C7D-C5087083A208}"/>
              </a:ext>
            </a:extLst>
          </p:cNvPr>
          <p:cNvSpPr>
            <a:spLocks noChangeShapeType="1"/>
          </p:cNvSpPr>
          <p:nvPr/>
        </p:nvSpPr>
        <p:spPr bwMode="auto">
          <a:xfrm flipV="1">
            <a:off x="4632325" y="5516562"/>
            <a:ext cx="71438" cy="714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9">
            <a:extLst>
              <a:ext uri="{FF2B5EF4-FFF2-40B4-BE49-F238E27FC236}">
                <a16:creationId xmlns:a16="http://schemas.microsoft.com/office/drawing/2014/main" id="{29C21630-2C50-4610-BEF9-02FF52F20E97}"/>
              </a:ext>
            </a:extLst>
          </p:cNvPr>
          <p:cNvSpPr>
            <a:spLocks noChangeShapeType="1"/>
          </p:cNvSpPr>
          <p:nvPr/>
        </p:nvSpPr>
        <p:spPr bwMode="auto">
          <a:xfrm flipV="1">
            <a:off x="5354638" y="4692650"/>
            <a:ext cx="173038"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E4646C4A-D773-4EC5-84DB-2A2158F0D49C}"/>
              </a:ext>
            </a:extLst>
          </p:cNvPr>
          <p:cNvSpPr>
            <a:spLocks noChangeShapeType="1"/>
          </p:cNvSpPr>
          <p:nvPr/>
        </p:nvSpPr>
        <p:spPr bwMode="auto">
          <a:xfrm flipV="1">
            <a:off x="4632325" y="5516562"/>
            <a:ext cx="166688" cy="166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0A05570C-8FC8-4D31-8512-2332006D7EB9}"/>
              </a:ext>
            </a:extLst>
          </p:cNvPr>
          <p:cNvSpPr>
            <a:spLocks noChangeShapeType="1"/>
          </p:cNvSpPr>
          <p:nvPr/>
        </p:nvSpPr>
        <p:spPr bwMode="auto">
          <a:xfrm flipV="1">
            <a:off x="5354638" y="4786312"/>
            <a:ext cx="173038" cy="174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E715624C-FB16-41E1-A55B-234D649CD38D}"/>
              </a:ext>
            </a:extLst>
          </p:cNvPr>
          <p:cNvSpPr>
            <a:spLocks noChangeShapeType="1"/>
          </p:cNvSpPr>
          <p:nvPr/>
        </p:nvSpPr>
        <p:spPr bwMode="auto">
          <a:xfrm flipV="1">
            <a:off x="4632325" y="5599112"/>
            <a:ext cx="179388" cy="179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E78C1F7C-717E-4BB5-9360-690F44AB2ED4}"/>
              </a:ext>
            </a:extLst>
          </p:cNvPr>
          <p:cNvSpPr>
            <a:spLocks noChangeShapeType="1"/>
          </p:cNvSpPr>
          <p:nvPr/>
        </p:nvSpPr>
        <p:spPr bwMode="auto">
          <a:xfrm flipV="1">
            <a:off x="5354638" y="4881562"/>
            <a:ext cx="173038" cy="174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2EC7685F-7FA7-4E96-8A89-A13F88AC1E08}"/>
              </a:ext>
            </a:extLst>
          </p:cNvPr>
          <p:cNvSpPr>
            <a:spLocks noChangeShapeType="1"/>
          </p:cNvSpPr>
          <p:nvPr/>
        </p:nvSpPr>
        <p:spPr bwMode="auto">
          <a:xfrm flipV="1">
            <a:off x="4632325" y="5694362"/>
            <a:ext cx="179388" cy="179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4E831F56-49AF-48F6-9116-AC8D4217D6D6}"/>
              </a:ext>
            </a:extLst>
          </p:cNvPr>
          <p:cNvSpPr>
            <a:spLocks noChangeShapeType="1"/>
          </p:cNvSpPr>
          <p:nvPr/>
        </p:nvSpPr>
        <p:spPr bwMode="auto">
          <a:xfrm flipV="1">
            <a:off x="5354638" y="4976812"/>
            <a:ext cx="173038" cy="174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6">
            <a:extLst>
              <a:ext uri="{FF2B5EF4-FFF2-40B4-BE49-F238E27FC236}">
                <a16:creationId xmlns:a16="http://schemas.microsoft.com/office/drawing/2014/main" id="{1A3C2B4E-7318-4E74-AA77-95A39ED74BED}"/>
              </a:ext>
            </a:extLst>
          </p:cNvPr>
          <p:cNvSpPr>
            <a:spLocks noChangeShapeType="1"/>
          </p:cNvSpPr>
          <p:nvPr/>
        </p:nvSpPr>
        <p:spPr bwMode="auto">
          <a:xfrm flipV="1">
            <a:off x="4725988" y="5789612"/>
            <a:ext cx="85725" cy="857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7">
            <a:extLst>
              <a:ext uri="{FF2B5EF4-FFF2-40B4-BE49-F238E27FC236}">
                <a16:creationId xmlns:a16="http://schemas.microsoft.com/office/drawing/2014/main" id="{7719F09D-917F-4793-ADDA-3B48637F6105}"/>
              </a:ext>
            </a:extLst>
          </p:cNvPr>
          <p:cNvSpPr>
            <a:spLocks noChangeShapeType="1"/>
          </p:cNvSpPr>
          <p:nvPr/>
        </p:nvSpPr>
        <p:spPr bwMode="auto">
          <a:xfrm flipV="1">
            <a:off x="5354638" y="5072062"/>
            <a:ext cx="173038"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8">
            <a:extLst>
              <a:ext uri="{FF2B5EF4-FFF2-40B4-BE49-F238E27FC236}">
                <a16:creationId xmlns:a16="http://schemas.microsoft.com/office/drawing/2014/main" id="{98D76F8B-9507-4ED5-95E2-3B42A416570B}"/>
              </a:ext>
            </a:extLst>
          </p:cNvPr>
          <p:cNvSpPr>
            <a:spLocks noChangeShapeType="1"/>
          </p:cNvSpPr>
          <p:nvPr/>
        </p:nvSpPr>
        <p:spPr bwMode="auto">
          <a:xfrm flipV="1">
            <a:off x="5170488" y="5516562"/>
            <a:ext cx="9525" cy="9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9">
            <a:extLst>
              <a:ext uri="{FF2B5EF4-FFF2-40B4-BE49-F238E27FC236}">
                <a16:creationId xmlns:a16="http://schemas.microsoft.com/office/drawing/2014/main" id="{34202F4D-8231-422D-ABC0-C517F9427E20}"/>
              </a:ext>
            </a:extLst>
          </p:cNvPr>
          <p:cNvSpPr>
            <a:spLocks noChangeShapeType="1"/>
          </p:cNvSpPr>
          <p:nvPr/>
        </p:nvSpPr>
        <p:spPr bwMode="auto">
          <a:xfrm flipV="1">
            <a:off x="6602413" y="4081462"/>
            <a:ext cx="11113" cy="9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0">
            <a:extLst>
              <a:ext uri="{FF2B5EF4-FFF2-40B4-BE49-F238E27FC236}">
                <a16:creationId xmlns:a16="http://schemas.microsoft.com/office/drawing/2014/main" id="{20D2A704-2BBD-490D-997B-C367DD5EBA2D}"/>
              </a:ext>
            </a:extLst>
          </p:cNvPr>
          <p:cNvSpPr>
            <a:spLocks noChangeShapeType="1"/>
          </p:cNvSpPr>
          <p:nvPr/>
        </p:nvSpPr>
        <p:spPr bwMode="auto">
          <a:xfrm flipV="1">
            <a:off x="5354638" y="5167312"/>
            <a:ext cx="173038"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1">
            <a:extLst>
              <a:ext uri="{FF2B5EF4-FFF2-40B4-BE49-F238E27FC236}">
                <a16:creationId xmlns:a16="http://schemas.microsoft.com/office/drawing/2014/main" id="{9D591E37-EFF6-4E08-BFBE-F3F6CD578169}"/>
              </a:ext>
            </a:extLst>
          </p:cNvPr>
          <p:cNvSpPr>
            <a:spLocks noChangeShapeType="1"/>
          </p:cNvSpPr>
          <p:nvPr/>
        </p:nvSpPr>
        <p:spPr bwMode="auto">
          <a:xfrm flipV="1">
            <a:off x="5170488" y="5516562"/>
            <a:ext cx="104775" cy="104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2">
            <a:extLst>
              <a:ext uri="{FF2B5EF4-FFF2-40B4-BE49-F238E27FC236}">
                <a16:creationId xmlns:a16="http://schemas.microsoft.com/office/drawing/2014/main" id="{078E09A6-6CD3-4168-9E62-A2C82C71B11A}"/>
              </a:ext>
            </a:extLst>
          </p:cNvPr>
          <p:cNvSpPr>
            <a:spLocks noChangeShapeType="1"/>
          </p:cNvSpPr>
          <p:nvPr/>
        </p:nvSpPr>
        <p:spPr bwMode="auto">
          <a:xfrm flipV="1">
            <a:off x="6602413" y="4081462"/>
            <a:ext cx="104775" cy="104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3">
            <a:extLst>
              <a:ext uri="{FF2B5EF4-FFF2-40B4-BE49-F238E27FC236}">
                <a16:creationId xmlns:a16="http://schemas.microsoft.com/office/drawing/2014/main" id="{324C0AD4-E01A-4A68-9AE2-AE669BA3F4BF}"/>
              </a:ext>
            </a:extLst>
          </p:cNvPr>
          <p:cNvSpPr>
            <a:spLocks noChangeShapeType="1"/>
          </p:cNvSpPr>
          <p:nvPr/>
        </p:nvSpPr>
        <p:spPr bwMode="auto">
          <a:xfrm flipV="1">
            <a:off x="5354638" y="5262562"/>
            <a:ext cx="173038" cy="174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4">
            <a:extLst>
              <a:ext uri="{FF2B5EF4-FFF2-40B4-BE49-F238E27FC236}">
                <a16:creationId xmlns:a16="http://schemas.microsoft.com/office/drawing/2014/main" id="{0CDAD033-2949-4E73-AA22-FD095044F884}"/>
              </a:ext>
            </a:extLst>
          </p:cNvPr>
          <p:cNvSpPr>
            <a:spLocks noChangeShapeType="1"/>
          </p:cNvSpPr>
          <p:nvPr/>
        </p:nvSpPr>
        <p:spPr bwMode="auto">
          <a:xfrm flipV="1">
            <a:off x="5170488" y="5357812"/>
            <a:ext cx="357188" cy="358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5">
            <a:extLst>
              <a:ext uri="{FF2B5EF4-FFF2-40B4-BE49-F238E27FC236}">
                <a16:creationId xmlns:a16="http://schemas.microsoft.com/office/drawing/2014/main" id="{E2BE682B-F82E-4E2F-9F07-5CA939662DD2}"/>
              </a:ext>
            </a:extLst>
          </p:cNvPr>
          <p:cNvSpPr>
            <a:spLocks noChangeShapeType="1"/>
          </p:cNvSpPr>
          <p:nvPr/>
        </p:nvSpPr>
        <p:spPr bwMode="auto">
          <a:xfrm flipV="1">
            <a:off x="6602413" y="4108450"/>
            <a:ext cx="174625"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6">
            <a:extLst>
              <a:ext uri="{FF2B5EF4-FFF2-40B4-BE49-F238E27FC236}">
                <a16:creationId xmlns:a16="http://schemas.microsoft.com/office/drawing/2014/main" id="{599DC27F-5174-406F-8452-9DCF6828BA47}"/>
              </a:ext>
            </a:extLst>
          </p:cNvPr>
          <p:cNvSpPr>
            <a:spLocks noChangeShapeType="1"/>
          </p:cNvSpPr>
          <p:nvPr/>
        </p:nvSpPr>
        <p:spPr bwMode="auto">
          <a:xfrm flipV="1">
            <a:off x="5170488" y="5451475"/>
            <a:ext cx="357188" cy="3603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7">
            <a:extLst>
              <a:ext uri="{FF2B5EF4-FFF2-40B4-BE49-F238E27FC236}">
                <a16:creationId xmlns:a16="http://schemas.microsoft.com/office/drawing/2014/main" id="{740E7CE0-D5BC-4E3F-BA02-615DBD1C2922}"/>
              </a:ext>
            </a:extLst>
          </p:cNvPr>
          <p:cNvSpPr>
            <a:spLocks noChangeShapeType="1"/>
          </p:cNvSpPr>
          <p:nvPr/>
        </p:nvSpPr>
        <p:spPr bwMode="auto">
          <a:xfrm flipV="1">
            <a:off x="6602413" y="4203700"/>
            <a:ext cx="174625"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8">
            <a:extLst>
              <a:ext uri="{FF2B5EF4-FFF2-40B4-BE49-F238E27FC236}">
                <a16:creationId xmlns:a16="http://schemas.microsoft.com/office/drawing/2014/main" id="{B69E896F-729D-44F3-984A-CADBAD95325A}"/>
              </a:ext>
            </a:extLst>
          </p:cNvPr>
          <p:cNvSpPr>
            <a:spLocks noChangeShapeType="1"/>
          </p:cNvSpPr>
          <p:nvPr/>
        </p:nvSpPr>
        <p:spPr bwMode="auto">
          <a:xfrm flipV="1">
            <a:off x="5200650" y="5548312"/>
            <a:ext cx="327025" cy="3270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9">
            <a:extLst>
              <a:ext uri="{FF2B5EF4-FFF2-40B4-BE49-F238E27FC236}">
                <a16:creationId xmlns:a16="http://schemas.microsoft.com/office/drawing/2014/main" id="{149DB316-6412-4CB2-A7E2-024674E4D244}"/>
              </a:ext>
            </a:extLst>
          </p:cNvPr>
          <p:cNvSpPr>
            <a:spLocks noChangeShapeType="1"/>
          </p:cNvSpPr>
          <p:nvPr/>
        </p:nvSpPr>
        <p:spPr bwMode="auto">
          <a:xfrm flipV="1">
            <a:off x="6602413" y="4297362"/>
            <a:ext cx="174625" cy="174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0">
            <a:extLst>
              <a:ext uri="{FF2B5EF4-FFF2-40B4-BE49-F238E27FC236}">
                <a16:creationId xmlns:a16="http://schemas.microsoft.com/office/drawing/2014/main" id="{F181BBF6-DE61-4D78-92BF-9A7C48B9457F}"/>
              </a:ext>
            </a:extLst>
          </p:cNvPr>
          <p:cNvSpPr>
            <a:spLocks noChangeShapeType="1"/>
          </p:cNvSpPr>
          <p:nvPr/>
        </p:nvSpPr>
        <p:spPr bwMode="auto">
          <a:xfrm flipV="1">
            <a:off x="5295900" y="5643562"/>
            <a:ext cx="231775" cy="231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1">
            <a:extLst>
              <a:ext uri="{FF2B5EF4-FFF2-40B4-BE49-F238E27FC236}">
                <a16:creationId xmlns:a16="http://schemas.microsoft.com/office/drawing/2014/main" id="{3B742B37-79F7-49F0-94DD-00D89C7FFDDE}"/>
              </a:ext>
            </a:extLst>
          </p:cNvPr>
          <p:cNvSpPr>
            <a:spLocks noChangeShapeType="1"/>
          </p:cNvSpPr>
          <p:nvPr/>
        </p:nvSpPr>
        <p:spPr bwMode="auto">
          <a:xfrm flipV="1">
            <a:off x="6602413" y="4392612"/>
            <a:ext cx="174625" cy="174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2">
            <a:extLst>
              <a:ext uri="{FF2B5EF4-FFF2-40B4-BE49-F238E27FC236}">
                <a16:creationId xmlns:a16="http://schemas.microsoft.com/office/drawing/2014/main" id="{D637B876-BB05-4B51-9EA0-5FF00E535F08}"/>
              </a:ext>
            </a:extLst>
          </p:cNvPr>
          <p:cNvSpPr>
            <a:spLocks noChangeShapeType="1"/>
          </p:cNvSpPr>
          <p:nvPr/>
        </p:nvSpPr>
        <p:spPr bwMode="auto">
          <a:xfrm flipV="1">
            <a:off x="5391150" y="5737225"/>
            <a:ext cx="136525" cy="138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3">
            <a:extLst>
              <a:ext uri="{FF2B5EF4-FFF2-40B4-BE49-F238E27FC236}">
                <a16:creationId xmlns:a16="http://schemas.microsoft.com/office/drawing/2014/main" id="{3DC02D04-4BB4-495D-8DA3-97F79602BDD1}"/>
              </a:ext>
            </a:extLst>
          </p:cNvPr>
          <p:cNvSpPr>
            <a:spLocks noChangeShapeType="1"/>
          </p:cNvSpPr>
          <p:nvPr/>
        </p:nvSpPr>
        <p:spPr bwMode="auto">
          <a:xfrm flipV="1">
            <a:off x="6602413" y="4487862"/>
            <a:ext cx="174625" cy="174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4">
            <a:extLst>
              <a:ext uri="{FF2B5EF4-FFF2-40B4-BE49-F238E27FC236}">
                <a16:creationId xmlns:a16="http://schemas.microsoft.com/office/drawing/2014/main" id="{711F5A58-5D8F-42A0-91B7-277468BFF9FC}"/>
              </a:ext>
            </a:extLst>
          </p:cNvPr>
          <p:cNvSpPr>
            <a:spLocks noChangeShapeType="1"/>
          </p:cNvSpPr>
          <p:nvPr/>
        </p:nvSpPr>
        <p:spPr bwMode="auto">
          <a:xfrm flipV="1">
            <a:off x="5486400" y="5832475"/>
            <a:ext cx="41275" cy="42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5">
            <a:extLst>
              <a:ext uri="{FF2B5EF4-FFF2-40B4-BE49-F238E27FC236}">
                <a16:creationId xmlns:a16="http://schemas.microsoft.com/office/drawing/2014/main" id="{AF0B839C-9C85-442D-9C85-5F82FDC2FA44}"/>
              </a:ext>
            </a:extLst>
          </p:cNvPr>
          <p:cNvSpPr>
            <a:spLocks noChangeShapeType="1"/>
          </p:cNvSpPr>
          <p:nvPr/>
        </p:nvSpPr>
        <p:spPr bwMode="auto">
          <a:xfrm flipV="1">
            <a:off x="6602413" y="4583112"/>
            <a:ext cx="174625"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6">
            <a:extLst>
              <a:ext uri="{FF2B5EF4-FFF2-40B4-BE49-F238E27FC236}">
                <a16:creationId xmlns:a16="http://schemas.microsoft.com/office/drawing/2014/main" id="{7FA7AEF9-EECF-4156-8809-E53EF0ECFE43}"/>
              </a:ext>
            </a:extLst>
          </p:cNvPr>
          <p:cNvSpPr>
            <a:spLocks noChangeShapeType="1"/>
          </p:cNvSpPr>
          <p:nvPr/>
        </p:nvSpPr>
        <p:spPr bwMode="auto">
          <a:xfrm flipV="1">
            <a:off x="6602413" y="4678362"/>
            <a:ext cx="174625"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7">
            <a:extLst>
              <a:ext uri="{FF2B5EF4-FFF2-40B4-BE49-F238E27FC236}">
                <a16:creationId xmlns:a16="http://schemas.microsoft.com/office/drawing/2014/main" id="{FB8566BD-824B-496D-B3DF-0EFBBF276D16}"/>
              </a:ext>
            </a:extLst>
          </p:cNvPr>
          <p:cNvSpPr>
            <a:spLocks noChangeShapeType="1"/>
          </p:cNvSpPr>
          <p:nvPr/>
        </p:nvSpPr>
        <p:spPr bwMode="auto">
          <a:xfrm flipV="1">
            <a:off x="6602413" y="4773612"/>
            <a:ext cx="174625" cy="174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8">
            <a:extLst>
              <a:ext uri="{FF2B5EF4-FFF2-40B4-BE49-F238E27FC236}">
                <a16:creationId xmlns:a16="http://schemas.microsoft.com/office/drawing/2014/main" id="{A9C67670-A69B-4591-8CA5-1188172E70D3}"/>
              </a:ext>
            </a:extLst>
          </p:cNvPr>
          <p:cNvSpPr>
            <a:spLocks noChangeShapeType="1"/>
          </p:cNvSpPr>
          <p:nvPr/>
        </p:nvSpPr>
        <p:spPr bwMode="auto">
          <a:xfrm flipV="1">
            <a:off x="6602413" y="4868862"/>
            <a:ext cx="174625"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9">
            <a:extLst>
              <a:ext uri="{FF2B5EF4-FFF2-40B4-BE49-F238E27FC236}">
                <a16:creationId xmlns:a16="http://schemas.microsoft.com/office/drawing/2014/main" id="{CCB99812-35ED-4827-9838-5F7AD12972F0}"/>
              </a:ext>
            </a:extLst>
          </p:cNvPr>
          <p:cNvSpPr>
            <a:spLocks noChangeShapeType="1"/>
          </p:cNvSpPr>
          <p:nvPr/>
        </p:nvSpPr>
        <p:spPr bwMode="auto">
          <a:xfrm flipV="1">
            <a:off x="6602413" y="4964112"/>
            <a:ext cx="174625"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0">
            <a:extLst>
              <a:ext uri="{FF2B5EF4-FFF2-40B4-BE49-F238E27FC236}">
                <a16:creationId xmlns:a16="http://schemas.microsoft.com/office/drawing/2014/main" id="{74222932-831D-4110-AF72-07EDEE6F4CFF}"/>
              </a:ext>
            </a:extLst>
          </p:cNvPr>
          <p:cNvSpPr>
            <a:spLocks noChangeShapeType="1"/>
          </p:cNvSpPr>
          <p:nvPr/>
        </p:nvSpPr>
        <p:spPr bwMode="auto">
          <a:xfrm flipV="1">
            <a:off x="6602413" y="5059362"/>
            <a:ext cx="174625"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1">
            <a:extLst>
              <a:ext uri="{FF2B5EF4-FFF2-40B4-BE49-F238E27FC236}">
                <a16:creationId xmlns:a16="http://schemas.microsoft.com/office/drawing/2014/main" id="{82CAEB5A-9FCA-4209-A375-850E9A20017B}"/>
              </a:ext>
            </a:extLst>
          </p:cNvPr>
          <p:cNvSpPr>
            <a:spLocks noChangeShapeType="1"/>
          </p:cNvSpPr>
          <p:nvPr/>
        </p:nvSpPr>
        <p:spPr bwMode="auto">
          <a:xfrm flipV="1">
            <a:off x="6602413" y="5154612"/>
            <a:ext cx="174625"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2">
            <a:extLst>
              <a:ext uri="{FF2B5EF4-FFF2-40B4-BE49-F238E27FC236}">
                <a16:creationId xmlns:a16="http://schemas.microsoft.com/office/drawing/2014/main" id="{BBBB4AD4-E423-43CB-92C7-ED078B2626BE}"/>
              </a:ext>
            </a:extLst>
          </p:cNvPr>
          <p:cNvSpPr>
            <a:spLocks noChangeShapeType="1"/>
          </p:cNvSpPr>
          <p:nvPr/>
        </p:nvSpPr>
        <p:spPr bwMode="auto">
          <a:xfrm flipV="1">
            <a:off x="6602413" y="5249862"/>
            <a:ext cx="174625"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3">
            <a:extLst>
              <a:ext uri="{FF2B5EF4-FFF2-40B4-BE49-F238E27FC236}">
                <a16:creationId xmlns:a16="http://schemas.microsoft.com/office/drawing/2014/main" id="{78E5334B-C64E-4D37-861B-C5917092842F}"/>
              </a:ext>
            </a:extLst>
          </p:cNvPr>
          <p:cNvSpPr>
            <a:spLocks noChangeShapeType="1"/>
          </p:cNvSpPr>
          <p:nvPr/>
        </p:nvSpPr>
        <p:spPr bwMode="auto">
          <a:xfrm flipV="1">
            <a:off x="6602413" y="5343525"/>
            <a:ext cx="174625" cy="174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4">
            <a:extLst>
              <a:ext uri="{FF2B5EF4-FFF2-40B4-BE49-F238E27FC236}">
                <a16:creationId xmlns:a16="http://schemas.microsoft.com/office/drawing/2014/main" id="{2F6979E2-229F-49B7-96A0-C2B903EE2F7F}"/>
              </a:ext>
            </a:extLst>
          </p:cNvPr>
          <p:cNvSpPr>
            <a:spLocks noChangeShapeType="1"/>
          </p:cNvSpPr>
          <p:nvPr/>
        </p:nvSpPr>
        <p:spPr bwMode="auto">
          <a:xfrm flipV="1">
            <a:off x="6602413" y="5440362"/>
            <a:ext cx="174625"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5">
            <a:extLst>
              <a:ext uri="{FF2B5EF4-FFF2-40B4-BE49-F238E27FC236}">
                <a16:creationId xmlns:a16="http://schemas.microsoft.com/office/drawing/2014/main" id="{52C35A32-4C77-41CA-8198-5520B5E1970F}"/>
              </a:ext>
            </a:extLst>
          </p:cNvPr>
          <p:cNvSpPr>
            <a:spLocks noChangeShapeType="1"/>
          </p:cNvSpPr>
          <p:nvPr/>
        </p:nvSpPr>
        <p:spPr bwMode="auto">
          <a:xfrm flipV="1">
            <a:off x="6602413" y="5516562"/>
            <a:ext cx="192088" cy="192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6">
            <a:extLst>
              <a:ext uri="{FF2B5EF4-FFF2-40B4-BE49-F238E27FC236}">
                <a16:creationId xmlns:a16="http://schemas.microsoft.com/office/drawing/2014/main" id="{86297A10-AEA8-4371-8367-EBE472344C52}"/>
              </a:ext>
            </a:extLst>
          </p:cNvPr>
          <p:cNvSpPr>
            <a:spLocks noChangeShapeType="1"/>
          </p:cNvSpPr>
          <p:nvPr/>
        </p:nvSpPr>
        <p:spPr bwMode="auto">
          <a:xfrm flipV="1">
            <a:off x="6602413" y="5516562"/>
            <a:ext cx="287338" cy="287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7">
            <a:extLst>
              <a:ext uri="{FF2B5EF4-FFF2-40B4-BE49-F238E27FC236}">
                <a16:creationId xmlns:a16="http://schemas.microsoft.com/office/drawing/2014/main" id="{B104B16A-5D5F-4AF7-B36E-B3D207B2CE21}"/>
              </a:ext>
            </a:extLst>
          </p:cNvPr>
          <p:cNvSpPr>
            <a:spLocks noChangeShapeType="1"/>
          </p:cNvSpPr>
          <p:nvPr/>
        </p:nvSpPr>
        <p:spPr bwMode="auto">
          <a:xfrm flipV="1">
            <a:off x="6626225" y="5538787"/>
            <a:ext cx="334963" cy="3365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8">
            <a:extLst>
              <a:ext uri="{FF2B5EF4-FFF2-40B4-BE49-F238E27FC236}">
                <a16:creationId xmlns:a16="http://schemas.microsoft.com/office/drawing/2014/main" id="{687D0106-A6CA-49BC-A1B6-7B19262ED0F5}"/>
              </a:ext>
            </a:extLst>
          </p:cNvPr>
          <p:cNvSpPr>
            <a:spLocks noChangeShapeType="1"/>
          </p:cNvSpPr>
          <p:nvPr/>
        </p:nvSpPr>
        <p:spPr bwMode="auto">
          <a:xfrm flipV="1">
            <a:off x="6721475" y="5635625"/>
            <a:ext cx="239713" cy="239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9">
            <a:extLst>
              <a:ext uri="{FF2B5EF4-FFF2-40B4-BE49-F238E27FC236}">
                <a16:creationId xmlns:a16="http://schemas.microsoft.com/office/drawing/2014/main" id="{A44D88D8-2A4C-49DE-BA05-23CC3035A4BE}"/>
              </a:ext>
            </a:extLst>
          </p:cNvPr>
          <p:cNvSpPr>
            <a:spLocks noChangeShapeType="1"/>
          </p:cNvSpPr>
          <p:nvPr/>
        </p:nvSpPr>
        <p:spPr bwMode="auto">
          <a:xfrm flipV="1">
            <a:off x="6816725" y="5730875"/>
            <a:ext cx="144463" cy="144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0">
            <a:extLst>
              <a:ext uri="{FF2B5EF4-FFF2-40B4-BE49-F238E27FC236}">
                <a16:creationId xmlns:a16="http://schemas.microsoft.com/office/drawing/2014/main" id="{D098F39C-F5C3-494B-8C63-0CBFAE6E951D}"/>
              </a:ext>
            </a:extLst>
          </p:cNvPr>
          <p:cNvSpPr>
            <a:spLocks noChangeShapeType="1"/>
          </p:cNvSpPr>
          <p:nvPr/>
        </p:nvSpPr>
        <p:spPr bwMode="auto">
          <a:xfrm flipV="1">
            <a:off x="6910388" y="5824537"/>
            <a:ext cx="50800" cy="508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1">
            <a:extLst>
              <a:ext uri="{FF2B5EF4-FFF2-40B4-BE49-F238E27FC236}">
                <a16:creationId xmlns:a16="http://schemas.microsoft.com/office/drawing/2014/main" id="{6DF78D81-66E1-4EF8-8D19-4F0EE72F63B2}"/>
              </a:ext>
            </a:extLst>
          </p:cNvPr>
          <p:cNvSpPr>
            <a:spLocks noChangeShapeType="1"/>
          </p:cNvSpPr>
          <p:nvPr/>
        </p:nvSpPr>
        <p:spPr bwMode="auto">
          <a:xfrm flipV="1">
            <a:off x="7319963" y="5516562"/>
            <a:ext cx="44450" cy="44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2">
            <a:extLst>
              <a:ext uri="{FF2B5EF4-FFF2-40B4-BE49-F238E27FC236}">
                <a16:creationId xmlns:a16="http://schemas.microsoft.com/office/drawing/2014/main" id="{E822F8D9-BDBB-4AEE-A466-CAA2A8B1A6E4}"/>
              </a:ext>
            </a:extLst>
          </p:cNvPr>
          <p:cNvSpPr>
            <a:spLocks noChangeShapeType="1"/>
          </p:cNvSpPr>
          <p:nvPr/>
        </p:nvSpPr>
        <p:spPr bwMode="auto">
          <a:xfrm flipV="1">
            <a:off x="7319963" y="5516562"/>
            <a:ext cx="139700" cy="1397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3">
            <a:extLst>
              <a:ext uri="{FF2B5EF4-FFF2-40B4-BE49-F238E27FC236}">
                <a16:creationId xmlns:a16="http://schemas.microsoft.com/office/drawing/2014/main" id="{49337FB0-DC2A-482F-971B-1A77C3C1FC3D}"/>
              </a:ext>
            </a:extLst>
          </p:cNvPr>
          <p:cNvSpPr>
            <a:spLocks noChangeShapeType="1"/>
          </p:cNvSpPr>
          <p:nvPr/>
        </p:nvSpPr>
        <p:spPr bwMode="auto">
          <a:xfrm flipV="1">
            <a:off x="7319963" y="5572125"/>
            <a:ext cx="179388" cy="179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4">
            <a:extLst>
              <a:ext uri="{FF2B5EF4-FFF2-40B4-BE49-F238E27FC236}">
                <a16:creationId xmlns:a16="http://schemas.microsoft.com/office/drawing/2014/main" id="{A6E02F42-6F25-4505-9F45-8A6953A239D3}"/>
              </a:ext>
            </a:extLst>
          </p:cNvPr>
          <p:cNvSpPr>
            <a:spLocks noChangeShapeType="1"/>
          </p:cNvSpPr>
          <p:nvPr/>
        </p:nvSpPr>
        <p:spPr bwMode="auto">
          <a:xfrm flipV="1">
            <a:off x="7319963" y="5667375"/>
            <a:ext cx="179388" cy="179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5">
            <a:extLst>
              <a:ext uri="{FF2B5EF4-FFF2-40B4-BE49-F238E27FC236}">
                <a16:creationId xmlns:a16="http://schemas.microsoft.com/office/drawing/2014/main" id="{926E7413-D36A-4FA7-9558-A4CE1BE9D375}"/>
              </a:ext>
            </a:extLst>
          </p:cNvPr>
          <p:cNvSpPr>
            <a:spLocks noChangeShapeType="1"/>
          </p:cNvSpPr>
          <p:nvPr/>
        </p:nvSpPr>
        <p:spPr bwMode="auto">
          <a:xfrm flipV="1">
            <a:off x="7386638" y="5762625"/>
            <a:ext cx="112713" cy="112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6">
            <a:extLst>
              <a:ext uri="{FF2B5EF4-FFF2-40B4-BE49-F238E27FC236}">
                <a16:creationId xmlns:a16="http://schemas.microsoft.com/office/drawing/2014/main" id="{73FC89FE-F147-490E-9313-29D013325E4B}"/>
              </a:ext>
            </a:extLst>
          </p:cNvPr>
          <p:cNvSpPr>
            <a:spLocks noChangeShapeType="1"/>
          </p:cNvSpPr>
          <p:nvPr/>
        </p:nvSpPr>
        <p:spPr bwMode="auto">
          <a:xfrm flipV="1">
            <a:off x="7481888" y="5857875"/>
            <a:ext cx="17463" cy="17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7">
            <a:extLst>
              <a:ext uri="{FF2B5EF4-FFF2-40B4-BE49-F238E27FC236}">
                <a16:creationId xmlns:a16="http://schemas.microsoft.com/office/drawing/2014/main" id="{976B9426-03BB-46D4-B815-A6947DD17F0B}"/>
              </a:ext>
            </a:extLst>
          </p:cNvPr>
          <p:cNvSpPr>
            <a:spLocks noChangeShapeType="1"/>
          </p:cNvSpPr>
          <p:nvPr/>
        </p:nvSpPr>
        <p:spPr bwMode="auto">
          <a:xfrm flipV="1">
            <a:off x="4632325" y="5516562"/>
            <a:ext cx="0" cy="358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8">
            <a:extLst>
              <a:ext uri="{FF2B5EF4-FFF2-40B4-BE49-F238E27FC236}">
                <a16:creationId xmlns:a16="http://schemas.microsoft.com/office/drawing/2014/main" id="{7978F9EB-3DC4-4145-875C-7FB957C735AF}"/>
              </a:ext>
            </a:extLst>
          </p:cNvPr>
          <p:cNvSpPr>
            <a:spLocks noChangeShapeType="1"/>
          </p:cNvSpPr>
          <p:nvPr/>
        </p:nvSpPr>
        <p:spPr bwMode="auto">
          <a:xfrm>
            <a:off x="4811713" y="5516562"/>
            <a:ext cx="0" cy="358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9">
            <a:extLst>
              <a:ext uri="{FF2B5EF4-FFF2-40B4-BE49-F238E27FC236}">
                <a16:creationId xmlns:a16="http://schemas.microsoft.com/office/drawing/2014/main" id="{AE7B1365-71B6-4799-83BA-93311B41037C}"/>
              </a:ext>
            </a:extLst>
          </p:cNvPr>
          <p:cNvSpPr>
            <a:spLocks noChangeShapeType="1"/>
          </p:cNvSpPr>
          <p:nvPr/>
        </p:nvSpPr>
        <p:spPr bwMode="auto">
          <a:xfrm>
            <a:off x="5170488" y="5516562"/>
            <a:ext cx="0" cy="358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0">
            <a:extLst>
              <a:ext uri="{FF2B5EF4-FFF2-40B4-BE49-F238E27FC236}">
                <a16:creationId xmlns:a16="http://schemas.microsoft.com/office/drawing/2014/main" id="{A08676D0-81DC-482A-A623-20669FE82854}"/>
              </a:ext>
            </a:extLst>
          </p:cNvPr>
          <p:cNvSpPr>
            <a:spLocks noChangeShapeType="1"/>
          </p:cNvSpPr>
          <p:nvPr/>
        </p:nvSpPr>
        <p:spPr bwMode="auto">
          <a:xfrm flipV="1">
            <a:off x="7499350" y="5516562"/>
            <a:ext cx="0" cy="358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1">
            <a:extLst>
              <a:ext uri="{FF2B5EF4-FFF2-40B4-BE49-F238E27FC236}">
                <a16:creationId xmlns:a16="http://schemas.microsoft.com/office/drawing/2014/main" id="{CFF863C7-0080-44E7-81EC-9F2980E2F382}"/>
              </a:ext>
            </a:extLst>
          </p:cNvPr>
          <p:cNvSpPr>
            <a:spLocks noChangeShapeType="1"/>
          </p:cNvSpPr>
          <p:nvPr/>
        </p:nvSpPr>
        <p:spPr bwMode="auto">
          <a:xfrm>
            <a:off x="7319963" y="5516562"/>
            <a:ext cx="0" cy="358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2">
            <a:extLst>
              <a:ext uri="{FF2B5EF4-FFF2-40B4-BE49-F238E27FC236}">
                <a16:creationId xmlns:a16="http://schemas.microsoft.com/office/drawing/2014/main" id="{C452BD03-F733-49AB-B940-CE83F4C02EC7}"/>
              </a:ext>
            </a:extLst>
          </p:cNvPr>
          <p:cNvSpPr>
            <a:spLocks noChangeShapeType="1"/>
          </p:cNvSpPr>
          <p:nvPr/>
        </p:nvSpPr>
        <p:spPr bwMode="auto">
          <a:xfrm>
            <a:off x="6961188" y="5516562"/>
            <a:ext cx="0" cy="358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3">
            <a:extLst>
              <a:ext uri="{FF2B5EF4-FFF2-40B4-BE49-F238E27FC236}">
                <a16:creationId xmlns:a16="http://schemas.microsoft.com/office/drawing/2014/main" id="{C843939E-F1BD-4B30-8258-3817B02E718F}"/>
              </a:ext>
            </a:extLst>
          </p:cNvPr>
          <p:cNvSpPr>
            <a:spLocks noChangeShapeType="1"/>
          </p:cNvSpPr>
          <p:nvPr/>
        </p:nvSpPr>
        <p:spPr bwMode="auto">
          <a:xfrm>
            <a:off x="4632325" y="5875337"/>
            <a:ext cx="28670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4">
            <a:extLst>
              <a:ext uri="{FF2B5EF4-FFF2-40B4-BE49-F238E27FC236}">
                <a16:creationId xmlns:a16="http://schemas.microsoft.com/office/drawing/2014/main" id="{7DBCA7F2-16F4-40D9-95F1-63210D70885F}"/>
              </a:ext>
            </a:extLst>
          </p:cNvPr>
          <p:cNvSpPr>
            <a:spLocks noChangeShapeType="1"/>
          </p:cNvSpPr>
          <p:nvPr/>
        </p:nvSpPr>
        <p:spPr bwMode="auto">
          <a:xfrm>
            <a:off x="5354638" y="4081462"/>
            <a:ext cx="0" cy="1435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5">
            <a:extLst>
              <a:ext uri="{FF2B5EF4-FFF2-40B4-BE49-F238E27FC236}">
                <a16:creationId xmlns:a16="http://schemas.microsoft.com/office/drawing/2014/main" id="{3DADCBF3-78B7-4A7D-919A-2803A67870E2}"/>
              </a:ext>
            </a:extLst>
          </p:cNvPr>
          <p:cNvSpPr>
            <a:spLocks noChangeShapeType="1"/>
          </p:cNvSpPr>
          <p:nvPr/>
        </p:nvSpPr>
        <p:spPr bwMode="auto">
          <a:xfrm flipH="1">
            <a:off x="4632325" y="5516562"/>
            <a:ext cx="7223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6">
            <a:extLst>
              <a:ext uri="{FF2B5EF4-FFF2-40B4-BE49-F238E27FC236}">
                <a16:creationId xmlns:a16="http://schemas.microsoft.com/office/drawing/2014/main" id="{509F1BB2-3671-479B-A8CD-10DFF79E41BF}"/>
              </a:ext>
            </a:extLst>
          </p:cNvPr>
          <p:cNvSpPr>
            <a:spLocks noChangeShapeType="1"/>
          </p:cNvSpPr>
          <p:nvPr/>
        </p:nvSpPr>
        <p:spPr bwMode="auto">
          <a:xfrm flipV="1">
            <a:off x="4632325" y="4081462"/>
            <a:ext cx="722313" cy="1435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7">
            <a:extLst>
              <a:ext uri="{FF2B5EF4-FFF2-40B4-BE49-F238E27FC236}">
                <a16:creationId xmlns:a16="http://schemas.microsoft.com/office/drawing/2014/main" id="{DB1363A6-F630-4D97-A9C2-9466C9D404BE}"/>
              </a:ext>
            </a:extLst>
          </p:cNvPr>
          <p:cNvSpPr>
            <a:spLocks noChangeShapeType="1"/>
          </p:cNvSpPr>
          <p:nvPr/>
        </p:nvSpPr>
        <p:spPr bwMode="auto">
          <a:xfrm>
            <a:off x="6777038" y="4081462"/>
            <a:ext cx="0" cy="1435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8">
            <a:extLst>
              <a:ext uri="{FF2B5EF4-FFF2-40B4-BE49-F238E27FC236}">
                <a16:creationId xmlns:a16="http://schemas.microsoft.com/office/drawing/2014/main" id="{9383AA28-703F-4C30-BF10-EF540FC35F4D}"/>
              </a:ext>
            </a:extLst>
          </p:cNvPr>
          <p:cNvSpPr>
            <a:spLocks noChangeShapeType="1"/>
          </p:cNvSpPr>
          <p:nvPr/>
        </p:nvSpPr>
        <p:spPr bwMode="auto">
          <a:xfrm>
            <a:off x="6777038" y="5516562"/>
            <a:ext cx="7223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9">
            <a:extLst>
              <a:ext uri="{FF2B5EF4-FFF2-40B4-BE49-F238E27FC236}">
                <a16:creationId xmlns:a16="http://schemas.microsoft.com/office/drawing/2014/main" id="{F98747B4-04ED-4685-9FA6-4307A5B0CC01}"/>
              </a:ext>
            </a:extLst>
          </p:cNvPr>
          <p:cNvSpPr>
            <a:spLocks noChangeShapeType="1"/>
          </p:cNvSpPr>
          <p:nvPr/>
        </p:nvSpPr>
        <p:spPr bwMode="auto">
          <a:xfrm flipH="1" flipV="1">
            <a:off x="6777038" y="4081462"/>
            <a:ext cx="722313" cy="1435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90">
            <a:extLst>
              <a:ext uri="{FF2B5EF4-FFF2-40B4-BE49-F238E27FC236}">
                <a16:creationId xmlns:a16="http://schemas.microsoft.com/office/drawing/2014/main" id="{9CDCAFFB-601C-4218-821D-46E6028B7684}"/>
              </a:ext>
            </a:extLst>
          </p:cNvPr>
          <p:cNvSpPr>
            <a:spLocks noChangeShapeType="1"/>
          </p:cNvSpPr>
          <p:nvPr/>
        </p:nvSpPr>
        <p:spPr bwMode="auto">
          <a:xfrm>
            <a:off x="5354638" y="4081462"/>
            <a:ext cx="14224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91">
            <a:extLst>
              <a:ext uri="{FF2B5EF4-FFF2-40B4-BE49-F238E27FC236}">
                <a16:creationId xmlns:a16="http://schemas.microsoft.com/office/drawing/2014/main" id="{C7B6B79B-54A0-44A8-BF16-20BDD2FDEB6D}"/>
              </a:ext>
            </a:extLst>
          </p:cNvPr>
          <p:cNvSpPr>
            <a:spLocks noChangeShapeType="1"/>
          </p:cNvSpPr>
          <p:nvPr/>
        </p:nvSpPr>
        <p:spPr bwMode="auto">
          <a:xfrm>
            <a:off x="5527675" y="4081462"/>
            <a:ext cx="0" cy="1793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92">
            <a:extLst>
              <a:ext uri="{FF2B5EF4-FFF2-40B4-BE49-F238E27FC236}">
                <a16:creationId xmlns:a16="http://schemas.microsoft.com/office/drawing/2014/main" id="{587FDE6B-F01F-4FF1-BE58-245A88958A8E}"/>
              </a:ext>
            </a:extLst>
          </p:cNvPr>
          <p:cNvSpPr>
            <a:spLocks noChangeShapeType="1"/>
          </p:cNvSpPr>
          <p:nvPr/>
        </p:nvSpPr>
        <p:spPr bwMode="auto">
          <a:xfrm>
            <a:off x="6602413" y="4081462"/>
            <a:ext cx="0" cy="1793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96716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423"/>
            <a:ext cx="12192000" cy="6767898"/>
          </a:xfrm>
          <a:prstGeom prst="rect">
            <a:avLst/>
          </a:prstGeom>
        </p:spPr>
      </p:pic>
    </p:spTree>
    <p:extLst>
      <p:ext uri="{BB962C8B-B14F-4D97-AF65-F5344CB8AC3E}">
        <p14:creationId xmlns:p14="http://schemas.microsoft.com/office/powerpoint/2010/main" val="2917773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484" y="0"/>
            <a:ext cx="10515600" cy="1325563"/>
          </a:xfrm>
        </p:spPr>
        <p:txBody>
          <a:bodyPr>
            <a:normAutofit/>
          </a:bodyPr>
          <a:lstStyle/>
          <a:p>
            <a:r>
              <a:rPr lang="en-US" sz="2800" b="1" dirty="0"/>
              <a:t>Half-Sectional View</a:t>
            </a:r>
          </a:p>
        </p:txBody>
      </p:sp>
      <p:sp>
        <p:nvSpPr>
          <p:cNvPr id="4" name="Footer Placeholder 3"/>
          <p:cNvSpPr>
            <a:spLocks noGrp="1"/>
          </p:cNvSpPr>
          <p:nvPr>
            <p:ph type="ftr" sz="quarter" idx="11"/>
          </p:nvPr>
        </p:nvSpPr>
        <p:spPr/>
        <p:txBody>
          <a:bodyPr/>
          <a:lstStyle/>
          <a:p>
            <a:r>
              <a:rPr lang="en-US"/>
              <a:t>Prepared by Er. Bibek Magar ( bibek.magar@thc.tu.edu.np)</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663" y="1165123"/>
            <a:ext cx="6994752" cy="5191227"/>
          </a:xfrm>
          <a:prstGeom prst="rect">
            <a:avLst/>
          </a:prstGeom>
        </p:spPr>
      </p:pic>
    </p:spTree>
    <p:extLst>
      <p:ext uri="{BB962C8B-B14F-4D97-AF65-F5344CB8AC3E}">
        <p14:creationId xmlns:p14="http://schemas.microsoft.com/office/powerpoint/2010/main" val="2601597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484" y="0"/>
            <a:ext cx="10515600" cy="1325563"/>
          </a:xfrm>
        </p:spPr>
        <p:txBody>
          <a:bodyPr>
            <a:normAutofit/>
          </a:bodyPr>
          <a:lstStyle/>
          <a:p>
            <a:r>
              <a:rPr lang="en-US" sz="2800" b="1" dirty="0"/>
              <a:t>Auxiliary Sectional View</a:t>
            </a:r>
          </a:p>
        </p:txBody>
      </p:sp>
      <p:sp>
        <p:nvSpPr>
          <p:cNvPr id="4" name="Footer Placeholder 3"/>
          <p:cNvSpPr>
            <a:spLocks noGrp="1"/>
          </p:cNvSpPr>
          <p:nvPr>
            <p:ph type="ftr" sz="quarter" idx="11"/>
          </p:nvPr>
        </p:nvSpPr>
        <p:spPr/>
        <p:txBody>
          <a:bodyPr/>
          <a:lstStyle/>
          <a:p>
            <a:r>
              <a:rPr lang="en-US"/>
              <a:t>Prepared by Er. Bibek Magar ( bibek.magar@thc.tu.edu.np)</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340" y="1445798"/>
            <a:ext cx="5068007" cy="44678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930" y="1018788"/>
            <a:ext cx="6981897" cy="532186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2594" y="-79881"/>
            <a:ext cx="6641951" cy="5299302"/>
          </a:xfrm>
          <a:prstGeom prst="rect">
            <a:avLst/>
          </a:prstGeom>
        </p:spPr>
      </p:pic>
    </p:spTree>
    <p:extLst>
      <p:ext uri="{BB962C8B-B14F-4D97-AF65-F5344CB8AC3E}">
        <p14:creationId xmlns:p14="http://schemas.microsoft.com/office/powerpoint/2010/main" val="146702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484" y="0"/>
            <a:ext cx="10515600" cy="1325563"/>
          </a:xfrm>
        </p:spPr>
        <p:txBody>
          <a:bodyPr>
            <a:normAutofit/>
          </a:bodyPr>
          <a:lstStyle/>
          <a:p>
            <a:r>
              <a:rPr lang="en-US" sz="2800" b="1" dirty="0"/>
              <a:t>Offset Sectional View</a:t>
            </a:r>
          </a:p>
        </p:txBody>
      </p:sp>
      <p:sp>
        <p:nvSpPr>
          <p:cNvPr id="4" name="Footer Placeholder 3"/>
          <p:cNvSpPr>
            <a:spLocks noGrp="1"/>
          </p:cNvSpPr>
          <p:nvPr>
            <p:ph type="ftr" sz="quarter" idx="11"/>
          </p:nvPr>
        </p:nvSpPr>
        <p:spPr/>
        <p:txBody>
          <a:bodyPr/>
          <a:lstStyle/>
          <a:p>
            <a:r>
              <a:rPr lang="en-US"/>
              <a:t>Prepared by Er. Bibek Magar ( bibek.magar@thc.tu.edu.np)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008" y="982561"/>
            <a:ext cx="8923984" cy="5373789"/>
          </a:xfrm>
          <a:prstGeom prst="rect">
            <a:avLst/>
          </a:prstGeom>
        </p:spPr>
      </p:pic>
    </p:spTree>
    <p:extLst>
      <p:ext uri="{BB962C8B-B14F-4D97-AF65-F5344CB8AC3E}">
        <p14:creationId xmlns:p14="http://schemas.microsoft.com/office/powerpoint/2010/main" val="1503193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484" y="0"/>
            <a:ext cx="10515600" cy="1325563"/>
          </a:xfrm>
        </p:spPr>
        <p:txBody>
          <a:bodyPr>
            <a:normAutofit/>
          </a:bodyPr>
          <a:lstStyle/>
          <a:p>
            <a:r>
              <a:rPr lang="en-US" sz="2800" b="1" dirty="0"/>
              <a:t>Revolved/ Aligned Sectional View</a:t>
            </a:r>
          </a:p>
        </p:txBody>
      </p:sp>
      <p:sp>
        <p:nvSpPr>
          <p:cNvPr id="4" name="Footer Placeholder 3"/>
          <p:cNvSpPr>
            <a:spLocks noGrp="1"/>
          </p:cNvSpPr>
          <p:nvPr>
            <p:ph type="ftr" sz="quarter" idx="11"/>
          </p:nvPr>
        </p:nvSpPr>
        <p:spPr/>
        <p:txBody>
          <a:bodyPr/>
          <a:lstStyle/>
          <a:p>
            <a:r>
              <a:rPr lang="en-US"/>
              <a:t>Prepared by Er. Bibek Magar ( bibek.magar@thc.tu.edu.np)</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559" y="791148"/>
            <a:ext cx="3613313" cy="51335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5531" y="631284"/>
            <a:ext cx="3926801" cy="555577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491" y="791148"/>
            <a:ext cx="4150969" cy="6099617"/>
          </a:xfrm>
          <a:prstGeom prst="rect">
            <a:avLst/>
          </a:prstGeom>
        </p:spPr>
      </p:pic>
    </p:spTree>
    <p:extLst>
      <p:ext uri="{BB962C8B-B14F-4D97-AF65-F5344CB8AC3E}">
        <p14:creationId xmlns:p14="http://schemas.microsoft.com/office/powerpoint/2010/main" val="360611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484" y="0"/>
            <a:ext cx="10515600" cy="1325563"/>
          </a:xfrm>
        </p:spPr>
        <p:txBody>
          <a:bodyPr>
            <a:normAutofit/>
          </a:bodyPr>
          <a:lstStyle/>
          <a:p>
            <a:r>
              <a:rPr lang="en-US" sz="2800" b="1" dirty="0"/>
              <a:t>Rotated Sectional View</a:t>
            </a:r>
          </a:p>
        </p:txBody>
      </p:sp>
      <p:sp>
        <p:nvSpPr>
          <p:cNvPr id="4" name="Footer Placeholder 3"/>
          <p:cNvSpPr>
            <a:spLocks noGrp="1"/>
          </p:cNvSpPr>
          <p:nvPr>
            <p:ph type="ftr" sz="quarter" idx="11"/>
          </p:nvPr>
        </p:nvSpPr>
        <p:spPr/>
        <p:txBody>
          <a:bodyPr/>
          <a:lstStyle/>
          <a:p>
            <a:r>
              <a:rPr lang="en-US"/>
              <a:t>Prepared by Er. Bibek Magar ( bibek.magar@thc.tu.edu.np)</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650" y="1173378"/>
            <a:ext cx="8000569" cy="256515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916" y="3586347"/>
            <a:ext cx="8276303" cy="2952566"/>
          </a:xfrm>
          <a:prstGeom prst="rect">
            <a:avLst/>
          </a:prstGeom>
        </p:spPr>
      </p:pic>
    </p:spTree>
    <p:extLst>
      <p:ext uri="{BB962C8B-B14F-4D97-AF65-F5344CB8AC3E}">
        <p14:creationId xmlns:p14="http://schemas.microsoft.com/office/powerpoint/2010/main" val="4913286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7756</TotalTime>
  <Words>1327</Words>
  <Application>Microsoft Office PowerPoint</Application>
  <PresentationFormat>Widescreen</PresentationFormat>
  <Paragraphs>100</Paragraphs>
  <Slides>44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Calibri Light</vt:lpstr>
      <vt:lpstr>Office Theme</vt:lpstr>
      <vt:lpstr>Orthographic Sectional Views</vt:lpstr>
      <vt:lpstr>Sectional Views</vt:lpstr>
      <vt:lpstr>Types of Sectional Views</vt:lpstr>
      <vt:lpstr>Full-Sectional View</vt:lpstr>
      <vt:lpstr>Half-Sectional View</vt:lpstr>
      <vt:lpstr>Auxiliary Sectional View</vt:lpstr>
      <vt:lpstr>Offset Sectional View</vt:lpstr>
      <vt:lpstr>Revolved/ Aligned Sectional View</vt:lpstr>
      <vt:lpstr>Rotated Sectional View</vt:lpstr>
      <vt:lpstr>Removed Sectional View</vt:lpstr>
      <vt:lpstr>Solved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Conventional Practice in Sectional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bibek magar</cp:lastModifiedBy>
  <cp:revision>425</cp:revision>
  <dcterms:created xsi:type="dcterms:W3CDTF">2022-06-08T03:31:28Z</dcterms:created>
  <dcterms:modified xsi:type="dcterms:W3CDTF">2024-01-31T04:16:13Z</dcterms:modified>
</cp:coreProperties>
</file>